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3" r:id="rId1"/>
    <p:sldMasterId id="2147483678" r:id="rId2"/>
  </p:sldMasterIdLst>
  <p:notesMasterIdLst>
    <p:notesMasterId r:id="rId15"/>
  </p:notesMasterIdLst>
  <p:sldIdLst>
    <p:sldId id="329" r:id="rId3"/>
    <p:sldId id="256" r:id="rId4"/>
    <p:sldId id="260" r:id="rId5"/>
    <p:sldId id="263" r:id="rId6"/>
    <p:sldId id="267" r:id="rId7"/>
    <p:sldId id="294" r:id="rId8"/>
    <p:sldId id="360" r:id="rId9"/>
    <p:sldId id="364" r:id="rId10"/>
    <p:sldId id="368" r:id="rId11"/>
    <p:sldId id="394" r:id="rId12"/>
    <p:sldId id="433" r:id="rId13"/>
    <p:sldId id="266" r:id="rId14"/>
  </p:sldIdLst>
  <p:sldSz cx="12192000" cy="6858000"/>
  <p:notesSz cx="7010400" cy="9296400"/>
  <p:defaultTextStyle>
    <a:defPPr>
      <a:defRPr lang="en-US"/>
    </a:defPPr>
    <a:lvl1pPr algn="l" rtl="0" fontAlgn="base">
      <a:spcBef>
        <a:spcPct val="0"/>
      </a:spcBef>
      <a:spcAft>
        <a:spcPct val="0"/>
      </a:spcAft>
      <a:defRPr kern="1200">
        <a:solidFill>
          <a:schemeClr val="tx1"/>
        </a:solidFill>
        <a:latin typeface="Arial" pitchFamily="34" charset="0"/>
        <a:ea typeface="ＭＳ Ｐゴシック" pitchFamily="34" charset="-128"/>
        <a:cs typeface="+mn-cs"/>
      </a:defRPr>
    </a:lvl1pPr>
    <a:lvl2pPr marL="457200" algn="l" rtl="0" fontAlgn="base">
      <a:spcBef>
        <a:spcPct val="0"/>
      </a:spcBef>
      <a:spcAft>
        <a:spcPct val="0"/>
      </a:spcAft>
      <a:defRPr kern="1200">
        <a:solidFill>
          <a:schemeClr val="tx1"/>
        </a:solidFill>
        <a:latin typeface="Arial" pitchFamily="34" charset="0"/>
        <a:ea typeface="ＭＳ Ｐゴシック" pitchFamily="34" charset="-128"/>
        <a:cs typeface="+mn-cs"/>
      </a:defRPr>
    </a:lvl2pPr>
    <a:lvl3pPr marL="914400" algn="l" rtl="0" fontAlgn="base">
      <a:spcBef>
        <a:spcPct val="0"/>
      </a:spcBef>
      <a:spcAft>
        <a:spcPct val="0"/>
      </a:spcAft>
      <a:defRPr kern="1200">
        <a:solidFill>
          <a:schemeClr val="tx1"/>
        </a:solidFill>
        <a:latin typeface="Arial" pitchFamily="34" charset="0"/>
        <a:ea typeface="ＭＳ Ｐゴシック" pitchFamily="34" charset="-128"/>
        <a:cs typeface="+mn-cs"/>
      </a:defRPr>
    </a:lvl3pPr>
    <a:lvl4pPr marL="1371600" algn="l" rtl="0" fontAlgn="base">
      <a:spcBef>
        <a:spcPct val="0"/>
      </a:spcBef>
      <a:spcAft>
        <a:spcPct val="0"/>
      </a:spcAft>
      <a:defRPr kern="1200">
        <a:solidFill>
          <a:schemeClr val="tx1"/>
        </a:solidFill>
        <a:latin typeface="Arial" pitchFamily="34" charset="0"/>
        <a:ea typeface="ＭＳ Ｐゴシック" pitchFamily="34" charset="-128"/>
        <a:cs typeface="+mn-cs"/>
      </a:defRPr>
    </a:lvl4pPr>
    <a:lvl5pPr marL="1828800" algn="l" rtl="0" fontAlgn="base">
      <a:spcBef>
        <a:spcPct val="0"/>
      </a:spcBef>
      <a:spcAft>
        <a:spcPct val="0"/>
      </a:spcAft>
      <a:defRPr kern="1200">
        <a:solidFill>
          <a:schemeClr val="tx1"/>
        </a:solidFill>
        <a:latin typeface="Arial" pitchFamily="34" charset="0"/>
        <a:ea typeface="ＭＳ Ｐゴシック" pitchFamily="34" charset="-128"/>
        <a:cs typeface="+mn-cs"/>
      </a:defRPr>
    </a:lvl5pPr>
    <a:lvl6pPr marL="2286000" algn="l" defTabSz="914400" rtl="0" eaLnBrk="1" latinLnBrk="0" hangingPunct="1">
      <a:defRPr kern="1200">
        <a:solidFill>
          <a:schemeClr val="tx1"/>
        </a:solidFill>
        <a:latin typeface="Arial" pitchFamily="34" charset="0"/>
        <a:ea typeface="ＭＳ Ｐゴシック" pitchFamily="34" charset="-128"/>
        <a:cs typeface="+mn-cs"/>
      </a:defRPr>
    </a:lvl6pPr>
    <a:lvl7pPr marL="2743200" algn="l" defTabSz="914400" rtl="0" eaLnBrk="1" latinLnBrk="0" hangingPunct="1">
      <a:defRPr kern="1200">
        <a:solidFill>
          <a:schemeClr val="tx1"/>
        </a:solidFill>
        <a:latin typeface="Arial" pitchFamily="34" charset="0"/>
        <a:ea typeface="ＭＳ Ｐゴシック" pitchFamily="34" charset="-128"/>
        <a:cs typeface="+mn-cs"/>
      </a:defRPr>
    </a:lvl7pPr>
    <a:lvl8pPr marL="3200400" algn="l" defTabSz="914400" rtl="0" eaLnBrk="1" latinLnBrk="0" hangingPunct="1">
      <a:defRPr kern="1200">
        <a:solidFill>
          <a:schemeClr val="tx1"/>
        </a:solidFill>
        <a:latin typeface="Arial" pitchFamily="34" charset="0"/>
        <a:ea typeface="ＭＳ Ｐゴシック" pitchFamily="34" charset="-128"/>
        <a:cs typeface="+mn-cs"/>
      </a:defRPr>
    </a:lvl8pPr>
    <a:lvl9pPr marL="3657600" algn="l" defTabSz="914400" rtl="0" eaLnBrk="1" latinLnBrk="0" hangingPunct="1">
      <a:defRPr kern="1200">
        <a:solidFill>
          <a:schemeClr val="tx1"/>
        </a:solidFill>
        <a:latin typeface="Arial" pitchFamily="34" charset="0"/>
        <a:ea typeface="ＭＳ Ｐゴシック"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163" autoAdjust="0"/>
    <p:restoredTop sz="66976" autoAdjust="0"/>
  </p:normalViewPr>
  <p:slideViewPr>
    <p:cSldViewPr>
      <p:cViewPr varScale="1">
        <p:scale>
          <a:sx n="59" d="100"/>
          <a:sy n="59" d="100"/>
        </p:scale>
        <p:origin x="132" y="72"/>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432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B20CE10-5CDE-4E6E-9D44-236A81BCAA4C}" type="datetimeFigureOut">
              <a:rPr lang="en-US" smtClean="0"/>
              <a:t>11/3/2023</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5BA4CC6F-B166-4B55-81C7-A13F369F2181}" type="slidenum">
              <a:rPr lang="en-US" smtClean="0"/>
              <a:t>‹#›</a:t>
            </a:fld>
            <a:endParaRPr lang="en-US"/>
          </a:p>
        </p:txBody>
      </p:sp>
    </p:spTree>
    <p:extLst>
      <p:ext uri="{BB962C8B-B14F-4D97-AF65-F5344CB8AC3E}">
        <p14:creationId xmlns:p14="http://schemas.microsoft.com/office/powerpoint/2010/main" val="24835657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bwMode="auto">
          <a:xfrm>
            <a:off x="717550" y="1162050"/>
            <a:ext cx="5575300" cy="3136900"/>
          </a:xfrm>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11267"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1268" name="Slide Number Placeholder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87424" indent="-302856">
              <a:defRPr>
                <a:solidFill>
                  <a:schemeClr val="tx1"/>
                </a:solidFill>
                <a:latin typeface="Arial" panose="020B0604020202020204" pitchFamily="34" charset="0"/>
                <a:ea typeface="ＭＳ Ｐゴシック" panose="020B0600070205080204" pitchFamily="34" charset="-128"/>
              </a:defRPr>
            </a:lvl2pPr>
            <a:lvl3pPr marL="1211422" indent="-242285">
              <a:defRPr>
                <a:solidFill>
                  <a:schemeClr val="tx1"/>
                </a:solidFill>
                <a:latin typeface="Arial" panose="020B0604020202020204" pitchFamily="34" charset="0"/>
                <a:ea typeface="ＭＳ Ｐゴシック" panose="020B0600070205080204" pitchFamily="34" charset="-128"/>
              </a:defRPr>
            </a:lvl3pPr>
            <a:lvl4pPr marL="1695991" indent="-242285">
              <a:defRPr>
                <a:solidFill>
                  <a:schemeClr val="tx1"/>
                </a:solidFill>
                <a:latin typeface="Arial" panose="020B0604020202020204" pitchFamily="34" charset="0"/>
                <a:ea typeface="ＭＳ Ｐゴシック" panose="020B0600070205080204" pitchFamily="34" charset="-128"/>
              </a:defRPr>
            </a:lvl4pPr>
            <a:lvl5pPr marL="2180560" indent="-242285">
              <a:defRPr>
                <a:solidFill>
                  <a:schemeClr val="tx1"/>
                </a:solidFill>
                <a:latin typeface="Arial" panose="020B0604020202020204" pitchFamily="34" charset="0"/>
                <a:ea typeface="ＭＳ Ｐゴシック" panose="020B0600070205080204" pitchFamily="34" charset="-128"/>
              </a:defRPr>
            </a:lvl5pPr>
            <a:lvl6pPr marL="2665128" indent="-242285"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3149697" indent="-242285"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634267" indent="-242285"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4118836" indent="-242285"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17EB94D7-EEDD-4CD2-B189-FCB3C53E6F6C}" type="slidenum">
              <a:rPr lang="en-US" altLang="en-US"/>
              <a:pPr/>
              <a:t>1</a:t>
            </a:fld>
            <a:endParaRPr lang="en-US" altLang="en-US"/>
          </a:p>
        </p:txBody>
      </p:sp>
    </p:spTree>
    <p:extLst>
      <p:ext uri="{BB962C8B-B14F-4D97-AF65-F5344CB8AC3E}">
        <p14:creationId xmlns:p14="http://schemas.microsoft.com/office/powerpoint/2010/main" val="324394993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u="sng" dirty="0" err="1"/>
              <a:t>Platynosomum</a:t>
            </a:r>
            <a:endParaRPr lang="en-US" i="1" u="sng" dirty="0"/>
          </a:p>
          <a:p>
            <a:pPr marL="174708" indent="-174708" defTabSz="931774">
              <a:buFont typeface="Arial" panose="020B0604020202020204" pitchFamily="34" charset="0"/>
              <a:buChar char="•"/>
              <a:defRPr/>
            </a:pPr>
            <a:r>
              <a:rPr lang="en-US" dirty="0"/>
              <a:t>Note </a:t>
            </a:r>
            <a:r>
              <a:rPr lang="en-US" i="1" dirty="0" err="1"/>
              <a:t>Platynosomum</a:t>
            </a:r>
            <a:r>
              <a:rPr lang="en-US" dirty="0"/>
              <a:t> uses terrestrial snail hosts and terrestrial intermediate hosts.</a:t>
            </a:r>
          </a:p>
          <a:p>
            <a:pPr marL="174708" indent="-174708" defTabSz="931774">
              <a:buFont typeface="Arial" panose="020B0604020202020204" pitchFamily="34" charset="0"/>
              <a:buChar char="•"/>
              <a:defRPr/>
            </a:pPr>
            <a:r>
              <a:rPr lang="en-US" dirty="0"/>
              <a:t>Traveling with the pet cat would be a clue to put this fluke on the differential list.</a:t>
            </a:r>
          </a:p>
          <a:p>
            <a:endParaRPr lang="en-US" dirty="0"/>
          </a:p>
          <a:p>
            <a:r>
              <a:rPr lang="en-US" i="1" u="sng" dirty="0" err="1"/>
              <a:t>Eurytrema</a:t>
            </a:r>
            <a:endParaRPr lang="en-US" i="1" u="sng" dirty="0"/>
          </a:p>
          <a:p>
            <a:pPr marL="171450" indent="-171450" defTabSz="931774">
              <a:buFont typeface="Arial" panose="020B0604020202020204" pitchFamily="34" charset="0"/>
              <a:buChar char="•"/>
              <a:defRPr/>
            </a:pPr>
            <a:r>
              <a:rPr lang="en-US" dirty="0"/>
              <a:t>The main hosts are wildlife like raccoon, fox and bobcats, but domestic cats may also be infected.</a:t>
            </a:r>
          </a:p>
          <a:p>
            <a:pPr marL="171450" indent="-171450" defTabSz="931774">
              <a:buFont typeface="Arial" panose="020B0604020202020204" pitchFamily="34" charset="0"/>
              <a:buChar char="•"/>
              <a:defRPr/>
            </a:pPr>
            <a:r>
              <a:rPr lang="en-US" i="1" dirty="0" err="1"/>
              <a:t>Eurytrema</a:t>
            </a:r>
            <a:r>
              <a:rPr lang="en-US" i="1" dirty="0"/>
              <a:t> </a:t>
            </a:r>
            <a:r>
              <a:rPr lang="en-US" dirty="0"/>
              <a:t>uses terrestrial snail hosts and terrestrial intermediate hosts.</a:t>
            </a:r>
          </a:p>
          <a:p>
            <a:endParaRPr lang="en-US" u="sng" dirty="0"/>
          </a:p>
        </p:txBody>
      </p:sp>
      <p:sp>
        <p:nvSpPr>
          <p:cNvPr id="4" name="Slide Number Placeholder 3"/>
          <p:cNvSpPr>
            <a:spLocks noGrp="1"/>
          </p:cNvSpPr>
          <p:nvPr>
            <p:ph type="sldNum" sz="quarter" idx="5"/>
          </p:nvPr>
        </p:nvSpPr>
        <p:spPr/>
        <p:txBody>
          <a:bodyPr/>
          <a:lstStyle/>
          <a:p>
            <a:fld id="{5BA4CC6F-B166-4B55-81C7-A13F369F2181}" type="slidenum">
              <a:rPr lang="en-US" smtClean="0"/>
              <a:t>11</a:t>
            </a:fld>
            <a:endParaRPr lang="en-US"/>
          </a:p>
        </p:txBody>
      </p:sp>
    </p:spTree>
    <p:extLst>
      <p:ext uri="{BB962C8B-B14F-4D97-AF65-F5344CB8AC3E}">
        <p14:creationId xmlns:p14="http://schemas.microsoft.com/office/powerpoint/2010/main" val="28749400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t>This is the Life Cycle of </a:t>
            </a:r>
            <a:r>
              <a:rPr lang="en-US" i="1" dirty="0"/>
              <a:t>Paragonimus </a:t>
            </a:r>
            <a:r>
              <a:rPr lang="en-US" i="1" dirty="0" err="1"/>
              <a:t>kellicotti</a:t>
            </a:r>
            <a:r>
              <a:rPr lang="en-US" dirty="0"/>
              <a:t>.  Practice explaining this life cycle, but in the way that you would explain it to a client. (Try not to explain “over their heads” but be sure to include the important points so they understand your control advice.  [But also be prepared to give a more in-depth explanation </a:t>
            </a:r>
            <a:r>
              <a:rPr lang="en-US" b="0" u="sng" dirty="0"/>
              <a:t>if the client asks questions</a:t>
            </a:r>
            <a:r>
              <a:rPr lang="en-US" dirty="0"/>
              <a:t>.]</a:t>
            </a:r>
          </a:p>
          <a:p>
            <a:endParaRPr lang="en-US" dirty="0"/>
          </a:p>
        </p:txBody>
      </p:sp>
      <p:sp>
        <p:nvSpPr>
          <p:cNvPr id="4" name="Slide Number Placeholder 3"/>
          <p:cNvSpPr>
            <a:spLocks noGrp="1"/>
          </p:cNvSpPr>
          <p:nvPr>
            <p:ph type="sldNum" sz="quarter" idx="5"/>
          </p:nvPr>
        </p:nvSpPr>
        <p:spPr/>
        <p:txBody>
          <a:bodyPr/>
          <a:lstStyle/>
          <a:p>
            <a:fld id="{5BA4CC6F-B166-4B55-81C7-A13F369F2181}" type="slidenum">
              <a:rPr lang="en-US" smtClean="0"/>
              <a:t>2</a:t>
            </a:fld>
            <a:endParaRPr lang="en-US"/>
          </a:p>
        </p:txBody>
      </p:sp>
    </p:spTree>
    <p:extLst>
      <p:ext uri="{BB962C8B-B14F-4D97-AF65-F5344CB8AC3E}">
        <p14:creationId xmlns:p14="http://schemas.microsoft.com/office/powerpoint/2010/main" val="28721960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r>
              <a:rPr lang="en-US" i="1" dirty="0"/>
              <a:t>Paragonimus kellicotti</a:t>
            </a:r>
            <a:r>
              <a:rPr lang="en-US" dirty="0"/>
              <a:t> has similar clinical signs to Heartworm.</a:t>
            </a:r>
          </a:p>
          <a:p>
            <a:r>
              <a:rPr lang="en-US" dirty="0"/>
              <a:t>Although sedimentation is the main diagnostic technique, one may also find eggs in rusty sputum with a direct smear.</a:t>
            </a:r>
          </a:p>
          <a:p>
            <a:endParaRPr lang="en-US" dirty="0"/>
          </a:p>
          <a:p>
            <a:r>
              <a:rPr lang="en-US" dirty="0"/>
              <a:t>[See CT scan]  Important Point: If cysts, near the margin of the lung, rupture then pneumothorax and sudden death may occur. </a:t>
            </a:r>
          </a:p>
          <a:p>
            <a:r>
              <a:rPr lang="en-US" dirty="0"/>
              <a:t>(On one case I was checking the dog’s feces and before I could forward the results, the dog had a pneumothorax and died.)</a:t>
            </a:r>
          </a:p>
          <a:p>
            <a:endParaRPr lang="en-US" dirty="0"/>
          </a:p>
        </p:txBody>
      </p:sp>
      <p:sp>
        <p:nvSpPr>
          <p:cNvPr id="4" name="Slide Number Placeholder 3"/>
          <p:cNvSpPr>
            <a:spLocks noGrp="1"/>
          </p:cNvSpPr>
          <p:nvPr>
            <p:ph type="sldNum" sz="quarter" idx="5"/>
          </p:nvPr>
        </p:nvSpPr>
        <p:spPr/>
        <p:txBody>
          <a:bodyPr/>
          <a:lstStyle/>
          <a:p>
            <a:fld id="{5BA4CC6F-B166-4B55-81C7-A13F369F2181}" type="slidenum">
              <a:rPr lang="en-US" smtClean="0"/>
              <a:t>4</a:t>
            </a:fld>
            <a:endParaRPr lang="en-US"/>
          </a:p>
        </p:txBody>
      </p:sp>
    </p:spTree>
    <p:extLst>
      <p:ext uri="{BB962C8B-B14F-4D97-AF65-F5344CB8AC3E}">
        <p14:creationId xmlns:p14="http://schemas.microsoft.com/office/powerpoint/2010/main" val="27182072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r>
              <a:rPr lang="en-US" dirty="0"/>
              <a:t>Many common anthelminthics can be used (at increased and repeat doses) to treat </a:t>
            </a:r>
            <a:r>
              <a:rPr lang="en-US" i="1" dirty="0"/>
              <a:t>Paragonimus kellicotti.</a:t>
            </a:r>
          </a:p>
          <a:p>
            <a:r>
              <a:rPr lang="en-US" i="0" dirty="0"/>
              <a:t>Important point:  When one thinks of fluke or tapeworm infections, one should think of Praziquantel.</a:t>
            </a:r>
          </a:p>
          <a:p>
            <a:endParaRPr lang="en-US" i="0" dirty="0"/>
          </a:p>
          <a:p>
            <a:pPr defTabSz="931774">
              <a:defRPr/>
            </a:pPr>
            <a:r>
              <a:rPr lang="en-US" dirty="0"/>
              <a:t>As these are stream / river snails, which are likely considered public water ways; it is unlikely that the government will allow use of molluscicides.</a:t>
            </a:r>
          </a:p>
          <a:p>
            <a:endParaRPr lang="en-US" i="0" dirty="0"/>
          </a:p>
        </p:txBody>
      </p:sp>
      <p:sp>
        <p:nvSpPr>
          <p:cNvPr id="4" name="Slide Number Placeholder 3"/>
          <p:cNvSpPr>
            <a:spLocks noGrp="1"/>
          </p:cNvSpPr>
          <p:nvPr>
            <p:ph type="sldNum" sz="quarter" idx="5"/>
          </p:nvPr>
        </p:nvSpPr>
        <p:spPr/>
        <p:txBody>
          <a:bodyPr/>
          <a:lstStyle/>
          <a:p>
            <a:fld id="{5BA4CC6F-B166-4B55-81C7-A13F369F2181}" type="slidenum">
              <a:rPr lang="en-US" smtClean="0"/>
              <a:t>5</a:t>
            </a:fld>
            <a:endParaRPr lang="en-US"/>
          </a:p>
        </p:txBody>
      </p:sp>
    </p:spTree>
    <p:extLst>
      <p:ext uri="{BB962C8B-B14F-4D97-AF65-F5344CB8AC3E}">
        <p14:creationId xmlns:p14="http://schemas.microsoft.com/office/powerpoint/2010/main" val="5948137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r>
              <a:rPr lang="en-US" dirty="0"/>
              <a:t>How does the knowledge that the cat has access to the Eno River affect your differentials?</a:t>
            </a:r>
          </a:p>
        </p:txBody>
      </p:sp>
      <p:sp>
        <p:nvSpPr>
          <p:cNvPr id="4" name="Slide Number Placeholder 3"/>
          <p:cNvSpPr>
            <a:spLocks noGrp="1"/>
          </p:cNvSpPr>
          <p:nvPr>
            <p:ph type="sldNum" sz="quarter" idx="5"/>
          </p:nvPr>
        </p:nvSpPr>
        <p:spPr/>
        <p:txBody>
          <a:bodyPr/>
          <a:lstStyle/>
          <a:p>
            <a:fld id="{5BA4CC6F-B166-4B55-81C7-A13F369F2181}" type="slidenum">
              <a:rPr lang="en-US" smtClean="0"/>
              <a:t>6</a:t>
            </a:fld>
            <a:endParaRPr lang="en-US"/>
          </a:p>
        </p:txBody>
      </p:sp>
    </p:spTree>
    <p:extLst>
      <p:ext uri="{BB962C8B-B14F-4D97-AF65-F5344CB8AC3E}">
        <p14:creationId xmlns:p14="http://schemas.microsoft.com/office/powerpoint/2010/main" val="40147894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r>
              <a:rPr lang="en-US" dirty="0"/>
              <a:t>The blood flukes (including </a:t>
            </a:r>
            <a:r>
              <a:rPr lang="en-US" i="1" dirty="0"/>
              <a:t>Heterobilharzia</a:t>
            </a:r>
            <a:r>
              <a:rPr lang="en-US" dirty="0"/>
              <a:t> and </a:t>
            </a:r>
            <a:r>
              <a:rPr lang="en-US" i="1" dirty="0"/>
              <a:t>Schistosoma, </a:t>
            </a:r>
            <a:r>
              <a:rPr lang="en-US" dirty="0"/>
              <a:t>the human blood flukes), are the only group of digenetic trematodes that are dioecious. However, the males and females are in continual copula, with the female lying in the male’s gynecophoric canal.  </a:t>
            </a:r>
          </a:p>
          <a:p>
            <a:pPr defTabSz="931774">
              <a:defRPr/>
            </a:pPr>
            <a:r>
              <a:rPr lang="en-US" u="sng" dirty="0"/>
              <a:t>Important Points:</a:t>
            </a:r>
            <a:r>
              <a:rPr lang="en-US" dirty="0"/>
              <a:t>  </a:t>
            </a:r>
            <a:r>
              <a:rPr lang="en-US" b="1" dirty="0">
                <a:latin typeface="Comic Sans MS"/>
                <a:cs typeface="Comic Sans MS"/>
              </a:rPr>
              <a:t>What 4 things are unique about the biology of blood flukes?  1. Dioecious, 2. No 2</a:t>
            </a:r>
            <a:r>
              <a:rPr lang="en-US" b="1" baseline="30000" dirty="0">
                <a:latin typeface="Comic Sans MS"/>
                <a:cs typeface="Comic Sans MS"/>
              </a:rPr>
              <a:t>nd</a:t>
            </a:r>
            <a:r>
              <a:rPr lang="en-US" b="1" dirty="0">
                <a:latin typeface="Comic Sans MS"/>
                <a:cs typeface="Comic Sans MS"/>
              </a:rPr>
              <a:t> intermediate host, 3. Skin penetration (not predation), 4. Non-operculate eggs</a:t>
            </a:r>
          </a:p>
          <a:p>
            <a:pPr defTabSz="931774">
              <a:defRPr/>
            </a:pPr>
            <a:endParaRPr lang="en-US" b="1" dirty="0">
              <a:latin typeface="Comic Sans MS"/>
              <a:cs typeface="Comic Sans MS"/>
            </a:endParaRPr>
          </a:p>
          <a:p>
            <a:r>
              <a:rPr lang="en-US" b="1" dirty="0"/>
              <a:t>Important Points in bold:</a:t>
            </a:r>
          </a:p>
          <a:p>
            <a:r>
              <a:rPr lang="en-US" dirty="0"/>
              <a:t>The </a:t>
            </a:r>
            <a:r>
              <a:rPr lang="en-US" b="1" dirty="0"/>
              <a:t>main reservoir host for </a:t>
            </a:r>
            <a:r>
              <a:rPr lang="en-US" b="1" i="1" dirty="0"/>
              <a:t>Heterobilharzia</a:t>
            </a:r>
            <a:r>
              <a:rPr lang="en-US" b="1" dirty="0"/>
              <a:t> is raccoon</a:t>
            </a:r>
            <a:r>
              <a:rPr lang="en-US" dirty="0"/>
              <a:t>, but it also infects other animals including dogs.</a:t>
            </a:r>
          </a:p>
          <a:p>
            <a:r>
              <a:rPr lang="en-US" dirty="0"/>
              <a:t>Eggs are fully developed and ready to hatch when they are passed in the feces.</a:t>
            </a:r>
          </a:p>
          <a:p>
            <a:r>
              <a:rPr lang="en-US" dirty="0"/>
              <a:t>When the egg lands in water the larval stage hatches immediately and infects </a:t>
            </a:r>
            <a:r>
              <a:rPr lang="en-US" b="1" dirty="0"/>
              <a:t>a pond / puddle snail</a:t>
            </a:r>
            <a:r>
              <a:rPr lang="en-US" dirty="0"/>
              <a:t>.</a:t>
            </a:r>
          </a:p>
          <a:p>
            <a:r>
              <a:rPr lang="en-US" dirty="0"/>
              <a:t>After asexual reproduction in the snail, the next larval stage (cercaria) leaves the snail host.</a:t>
            </a:r>
          </a:p>
          <a:p>
            <a:r>
              <a:rPr lang="en-US" dirty="0"/>
              <a:t>Swimming, the cercaria searches for and </a:t>
            </a:r>
            <a:r>
              <a:rPr lang="en-US" b="1" dirty="0"/>
              <a:t>penetrates the skin of the definitive host.</a:t>
            </a:r>
          </a:p>
          <a:p>
            <a:endParaRPr lang="en-US" b="1" dirty="0"/>
          </a:p>
          <a:p>
            <a:r>
              <a:rPr lang="en-US" dirty="0"/>
              <a:t>The southern states including NC, are the original endemic areas for </a:t>
            </a:r>
            <a:r>
              <a:rPr lang="en-US" i="1" dirty="0"/>
              <a:t>Heterobilharzia</a:t>
            </a:r>
            <a:r>
              <a:rPr lang="en-US" dirty="0"/>
              <a:t>.</a:t>
            </a:r>
          </a:p>
          <a:p>
            <a:r>
              <a:rPr lang="en-US" dirty="0"/>
              <a:t>However, endemic foci occur in Kansas and other midwestern states due to hunters translocating (infected) raccoons to midwestern states.</a:t>
            </a:r>
          </a:p>
          <a:p>
            <a:endParaRPr lang="en-US" b="1" dirty="0"/>
          </a:p>
          <a:p>
            <a:pPr defTabSz="931774">
              <a:defRPr/>
            </a:pPr>
            <a:r>
              <a:rPr lang="en-US" dirty="0"/>
              <a:t>Swamp itch, also called swimmer’s itch, is a form of cutaneous larval </a:t>
            </a:r>
            <a:r>
              <a:rPr lang="en-US" dirty="0" err="1"/>
              <a:t>migrans</a:t>
            </a:r>
            <a:r>
              <a:rPr lang="en-US" dirty="0"/>
              <a:t> that presents like a really bad case of poison ivy.</a:t>
            </a:r>
          </a:p>
          <a:p>
            <a:endParaRPr lang="en-US" b="1" dirty="0"/>
          </a:p>
          <a:p>
            <a:pPr defTabSz="931774">
              <a:defRPr/>
            </a:pPr>
            <a:endParaRPr lang="en-US" dirty="0">
              <a:latin typeface="Comic Sans MS"/>
              <a:cs typeface="Comic Sans MS"/>
            </a:endParaRPr>
          </a:p>
          <a:p>
            <a:r>
              <a:rPr lang="en-US" dirty="0"/>
              <a:t>  </a:t>
            </a:r>
          </a:p>
        </p:txBody>
      </p:sp>
      <p:sp>
        <p:nvSpPr>
          <p:cNvPr id="4" name="Slide Number Placeholder 3"/>
          <p:cNvSpPr>
            <a:spLocks noGrp="1"/>
          </p:cNvSpPr>
          <p:nvPr>
            <p:ph type="sldNum" sz="quarter" idx="5"/>
          </p:nvPr>
        </p:nvSpPr>
        <p:spPr/>
        <p:txBody>
          <a:bodyPr/>
          <a:lstStyle/>
          <a:p>
            <a:fld id="{5BA4CC6F-B166-4B55-81C7-A13F369F2181}" type="slidenum">
              <a:rPr lang="en-US" smtClean="0"/>
              <a:t>7</a:t>
            </a:fld>
            <a:endParaRPr lang="en-US"/>
          </a:p>
        </p:txBody>
      </p:sp>
    </p:spTree>
    <p:extLst>
      <p:ext uri="{BB962C8B-B14F-4D97-AF65-F5344CB8AC3E}">
        <p14:creationId xmlns:p14="http://schemas.microsoft.com/office/powerpoint/2010/main" val="8577307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r>
              <a:rPr lang="en-US" dirty="0"/>
              <a:t>The Adults in the mesenteric vessels cause little to no pathology; but they produce very large numbers of eggs which lodge in mesenteric vessels causing ischemia and ischemia related pathologies. Some eggs also make it to the liver causing granulomatous &amp; fibrotic foci.</a:t>
            </a:r>
          </a:p>
        </p:txBody>
      </p:sp>
      <p:sp>
        <p:nvSpPr>
          <p:cNvPr id="4" name="Slide Number Placeholder 3"/>
          <p:cNvSpPr>
            <a:spLocks noGrp="1"/>
          </p:cNvSpPr>
          <p:nvPr>
            <p:ph type="sldNum" sz="quarter" idx="5"/>
          </p:nvPr>
        </p:nvSpPr>
        <p:spPr/>
        <p:txBody>
          <a:bodyPr/>
          <a:lstStyle/>
          <a:p>
            <a:fld id="{5BA4CC6F-B166-4B55-81C7-A13F369F2181}" type="slidenum">
              <a:rPr lang="en-US" smtClean="0"/>
              <a:t>8</a:t>
            </a:fld>
            <a:endParaRPr lang="en-US"/>
          </a:p>
        </p:txBody>
      </p:sp>
    </p:spTree>
    <p:extLst>
      <p:ext uri="{BB962C8B-B14F-4D97-AF65-F5344CB8AC3E}">
        <p14:creationId xmlns:p14="http://schemas.microsoft.com/office/powerpoint/2010/main" val="6868266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r>
              <a:rPr lang="en-US" dirty="0"/>
              <a:t>To do a fecal sedimentation to look for </a:t>
            </a:r>
            <a:r>
              <a:rPr lang="en-US" i="1" dirty="0"/>
              <a:t>Heterobilharzia</a:t>
            </a:r>
            <a:r>
              <a:rPr lang="en-US" dirty="0"/>
              <a:t> eggs, </a:t>
            </a:r>
            <a:r>
              <a:rPr lang="en-US" u="sng" dirty="0"/>
              <a:t>one must use saline</a:t>
            </a:r>
            <a:r>
              <a:rPr lang="en-US" u="none" dirty="0"/>
              <a:t> </a:t>
            </a:r>
            <a:r>
              <a:rPr lang="en-US" dirty="0"/>
              <a:t>instead of water.  If one uses water then the larvated eggs will hatch and one will lose the egg as a diagnostic stage, the saline “fools” the larvae in the eggs to “think” they are still in the dog gut – so they won’t hatch.</a:t>
            </a:r>
          </a:p>
          <a:p>
            <a:endParaRPr lang="en-US" dirty="0"/>
          </a:p>
          <a:p>
            <a:r>
              <a:rPr lang="en-US" dirty="0"/>
              <a:t>However, the spontaneous hatching of </a:t>
            </a:r>
            <a:r>
              <a:rPr lang="en-US" i="1" dirty="0"/>
              <a:t>Heterobilharzia</a:t>
            </a:r>
            <a:r>
              <a:rPr lang="en-US" dirty="0"/>
              <a:t> eggs can also be utilized for diagnostics.  Miracidial Hatching – Within a flask with a long narrow neck, mix suspect feces </a:t>
            </a:r>
            <a:r>
              <a:rPr lang="en-US" u="sng" dirty="0"/>
              <a:t>in water </a:t>
            </a:r>
            <a:r>
              <a:rPr lang="en-US" dirty="0"/>
              <a:t>. Add water to near the top of the flask neck.  Let sit for 10 to 20 minutes. The eggs will hatch, and the ciliated larvae will swim to the top layer of water in the flask neck. Pipette off the top 5 to 10 </a:t>
            </a:r>
            <a:r>
              <a:rPr lang="en-US" dirty="0" err="1"/>
              <a:t>mls</a:t>
            </a:r>
            <a:r>
              <a:rPr lang="en-US" dirty="0"/>
              <a:t> of fluid into a petri dish. Exam fluid under a dissecting microscope and look for the motile miracidia, which look like ciliated protozoa swimming around the petri dish.</a:t>
            </a:r>
          </a:p>
          <a:p>
            <a:endParaRPr lang="en-US" dirty="0"/>
          </a:p>
          <a:p>
            <a:r>
              <a:rPr lang="en-US" dirty="0"/>
              <a:t>Many infections have been diagnosed through Laparotomy, because many veterinarians do not know about </a:t>
            </a:r>
            <a:r>
              <a:rPr lang="en-US" i="1" dirty="0"/>
              <a:t>Heterobilharzia</a:t>
            </a:r>
            <a:r>
              <a:rPr lang="en-US" dirty="0"/>
              <a:t>.</a:t>
            </a:r>
          </a:p>
          <a:p>
            <a:endParaRPr lang="en-US" dirty="0"/>
          </a:p>
          <a:p>
            <a:pPr defTabSz="931774">
              <a:defRPr/>
            </a:pPr>
            <a:r>
              <a:rPr lang="en-US" dirty="0"/>
              <a:t>Note the roundish egg lacks an operculum (most other fluke eggs have an operculum). In living egg specimens, the larva (miracidium) will be moving inside the egg. </a:t>
            </a:r>
          </a:p>
          <a:p>
            <a:pPr defTabSz="931774">
              <a:defRPr/>
            </a:pPr>
            <a:endParaRPr lang="en-US" dirty="0"/>
          </a:p>
          <a:p>
            <a:pPr defTabSz="931774">
              <a:defRPr/>
            </a:pPr>
            <a:r>
              <a:rPr lang="en-US" dirty="0"/>
              <a:t>Extended repeat high doses of anthelmintics is required for treatment.</a:t>
            </a:r>
          </a:p>
          <a:p>
            <a:pPr defTabSz="931774">
              <a:defRPr/>
            </a:pPr>
            <a:endParaRPr lang="en-US" dirty="0"/>
          </a:p>
          <a:p>
            <a:r>
              <a:rPr lang="en-US" dirty="0"/>
              <a:t>FYI only:</a:t>
            </a:r>
          </a:p>
          <a:p>
            <a:r>
              <a:rPr lang="en-US" dirty="0"/>
              <a:t>We had a case of </a:t>
            </a:r>
            <a:r>
              <a:rPr lang="en-US" i="1" dirty="0"/>
              <a:t>Heterobilharzia</a:t>
            </a:r>
            <a:r>
              <a:rPr lang="en-US" dirty="0"/>
              <a:t>. The golden retriever was from Greenville, NC. The dog’s house was about 100 yards from this irrigation ditch in this tobacco / soybean field.  I visited this ditch and collected aquatic snails from the ditch, as well as noted raccoon tracks. Back in the lab, the snails released the forked-tailed larvae (cercaria) of </a:t>
            </a:r>
            <a:r>
              <a:rPr lang="en-US" i="1" dirty="0"/>
              <a:t>Heterobilharzia.</a:t>
            </a:r>
            <a:r>
              <a:rPr lang="en-US" dirty="0"/>
              <a:t> The ditch was likely a “highway” for raccoons, and being a water-loving breed, the golden retriever likely played in the ditch often.  The dog was successfully treated.</a:t>
            </a:r>
          </a:p>
          <a:p>
            <a:pPr defTabSz="931774">
              <a:defRPr/>
            </a:pPr>
            <a:endParaRPr lang="en-US" dirty="0"/>
          </a:p>
          <a:p>
            <a:pPr defTabSz="931774">
              <a:defRPr/>
            </a:pPr>
            <a:endParaRPr lang="en-US" dirty="0"/>
          </a:p>
          <a:p>
            <a:endParaRPr lang="en-US" dirty="0"/>
          </a:p>
        </p:txBody>
      </p:sp>
      <p:sp>
        <p:nvSpPr>
          <p:cNvPr id="4" name="Slide Number Placeholder 3"/>
          <p:cNvSpPr>
            <a:spLocks noGrp="1"/>
          </p:cNvSpPr>
          <p:nvPr>
            <p:ph type="sldNum" sz="quarter" idx="5"/>
          </p:nvPr>
        </p:nvSpPr>
        <p:spPr/>
        <p:txBody>
          <a:bodyPr/>
          <a:lstStyle/>
          <a:p>
            <a:fld id="{5BA4CC6F-B166-4B55-81C7-A13F369F2181}" type="slidenum">
              <a:rPr lang="en-US" smtClean="0"/>
              <a:t>9</a:t>
            </a:fld>
            <a:endParaRPr lang="en-US"/>
          </a:p>
        </p:txBody>
      </p:sp>
    </p:spTree>
    <p:extLst>
      <p:ext uri="{BB962C8B-B14F-4D97-AF65-F5344CB8AC3E}">
        <p14:creationId xmlns:p14="http://schemas.microsoft.com/office/powerpoint/2010/main" val="6013371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u="sng" dirty="0" err="1"/>
              <a:t>Nanophyetus</a:t>
            </a:r>
            <a:endParaRPr lang="en-US" u="sng" dirty="0"/>
          </a:p>
          <a:p>
            <a:pPr marL="174708" indent="-174708">
              <a:buFont typeface="Arial" panose="020B0604020202020204" pitchFamily="34" charset="0"/>
              <a:buChar char="•"/>
            </a:pPr>
            <a:r>
              <a:rPr lang="en-US" dirty="0"/>
              <a:t>Adult </a:t>
            </a:r>
            <a:r>
              <a:rPr lang="en-US" i="1" dirty="0"/>
              <a:t>Nanophyetus</a:t>
            </a:r>
            <a:r>
              <a:rPr lang="en-US" dirty="0"/>
              <a:t> shows low host specificity and can infect numerous pet and wildlife species as well as man.</a:t>
            </a:r>
          </a:p>
          <a:p>
            <a:pPr marL="174708" indent="-174708" defTabSz="931774">
              <a:buFont typeface="Arial" panose="020B0604020202020204" pitchFamily="34" charset="0"/>
              <a:buChar char="•"/>
              <a:defRPr/>
            </a:pPr>
            <a:r>
              <a:rPr lang="en-US" dirty="0"/>
              <a:t>Although </a:t>
            </a:r>
            <a:r>
              <a:rPr lang="en-US" i="1" dirty="0"/>
              <a:t>N. </a:t>
            </a:r>
            <a:r>
              <a:rPr lang="en-US" i="1" dirty="0" err="1"/>
              <a:t>salmincola</a:t>
            </a:r>
            <a:r>
              <a:rPr lang="en-US" dirty="0"/>
              <a:t> has a restricted geographic range, pets on vacation may become infected. </a:t>
            </a:r>
          </a:p>
          <a:p>
            <a:pPr marL="174708" indent="-174708" defTabSz="931774">
              <a:buFont typeface="Arial" panose="020B0604020202020204" pitchFamily="34" charset="0"/>
              <a:buChar char="•"/>
              <a:defRPr/>
            </a:pPr>
            <a:r>
              <a:rPr lang="en-US" i="1" dirty="0"/>
              <a:t>N. </a:t>
            </a:r>
            <a:r>
              <a:rPr lang="en-US" i="1" dirty="0" err="1"/>
              <a:t>salmincola</a:t>
            </a:r>
            <a:r>
              <a:rPr lang="en-US" dirty="0"/>
              <a:t> causes only subclinical issues. The real issue is the rickettsial organism that it carries in its tissues.</a:t>
            </a:r>
            <a:r>
              <a:rPr lang="en-US" baseline="0" dirty="0"/>
              <a:t>  </a:t>
            </a:r>
            <a:r>
              <a:rPr lang="en-US" dirty="0"/>
              <a:t>The rickettsial disease, Salmon Poisoning, is a serious disease for canids.</a:t>
            </a:r>
          </a:p>
          <a:p>
            <a:pPr marL="174708" indent="-174708">
              <a:buFont typeface="Arial" panose="020B0604020202020204" pitchFamily="34" charset="0"/>
              <a:buChar char="•"/>
            </a:pPr>
            <a:r>
              <a:rPr lang="en-US" dirty="0"/>
              <a:t>The definitive host is infected by eating raw or undercooked fish.</a:t>
            </a:r>
          </a:p>
          <a:p>
            <a:pPr marL="174708" indent="-174708" defTabSz="931774">
              <a:buFont typeface="Arial" panose="020B0604020202020204" pitchFamily="34" charset="0"/>
              <a:buChar char="•"/>
              <a:defRPr/>
            </a:pPr>
            <a:r>
              <a:rPr lang="en-US" dirty="0"/>
              <a:t>By eating raw or undercooked fish, a human may become infected with the fluke, but will not be affected by the </a:t>
            </a:r>
            <a:r>
              <a:rPr lang="en-US" dirty="0" err="1"/>
              <a:t>rickettsial</a:t>
            </a:r>
            <a:r>
              <a:rPr lang="en-US" dirty="0"/>
              <a:t> organism.</a:t>
            </a:r>
          </a:p>
          <a:p>
            <a:pPr marL="174708" indent="-174708" defTabSz="931774">
              <a:buFont typeface="Arial" panose="020B0604020202020204" pitchFamily="34" charset="0"/>
              <a:buChar char="•"/>
              <a:defRPr/>
            </a:pPr>
            <a:endParaRPr lang="en-US" dirty="0"/>
          </a:p>
          <a:p>
            <a:pPr marL="0" indent="0" defTabSz="931774">
              <a:buFont typeface="Arial" panose="020B0604020202020204" pitchFamily="34" charset="0"/>
              <a:buNone/>
              <a:defRPr/>
            </a:pPr>
            <a:r>
              <a:rPr lang="en-US" u="sng" dirty="0" err="1"/>
              <a:t>Acanthatrium</a:t>
            </a:r>
            <a:endParaRPr lang="en-US" u="sng" dirty="0"/>
          </a:p>
          <a:p>
            <a:pPr marL="174708" indent="-174708">
              <a:buFont typeface="Arial" panose="020B0604020202020204" pitchFamily="34" charset="0"/>
              <a:buChar char="•"/>
            </a:pPr>
            <a:r>
              <a:rPr lang="en-US" i="0" dirty="0"/>
              <a:t>Adult </a:t>
            </a:r>
            <a:r>
              <a:rPr lang="en-US" i="1" dirty="0"/>
              <a:t>A. </a:t>
            </a:r>
            <a:r>
              <a:rPr lang="en-US" i="1" dirty="0" err="1"/>
              <a:t>oregonense</a:t>
            </a:r>
            <a:r>
              <a:rPr lang="en-US" i="0" dirty="0"/>
              <a:t>  live in the intestine of bats. Bat feces with fluke eggs are dropped into rivers or streams.</a:t>
            </a:r>
          </a:p>
          <a:p>
            <a:pPr marL="174708" indent="-174708">
              <a:buFont typeface="Arial" panose="020B0604020202020204" pitchFamily="34" charset="0"/>
              <a:buChar char="•"/>
            </a:pPr>
            <a:r>
              <a:rPr lang="en-US" i="0" dirty="0"/>
              <a:t>River or stream snails are the 1</a:t>
            </a:r>
            <a:r>
              <a:rPr lang="en-US" i="0" baseline="30000" dirty="0"/>
              <a:t>st</a:t>
            </a:r>
            <a:r>
              <a:rPr lang="en-US" i="0" dirty="0"/>
              <a:t> intermediate hosts.  Caddisflies and Mayflies are the 2</a:t>
            </a:r>
            <a:r>
              <a:rPr lang="en-US" i="0" baseline="30000" dirty="0"/>
              <a:t>nd</a:t>
            </a:r>
            <a:r>
              <a:rPr lang="en-US" i="0" dirty="0"/>
              <a:t> intermediate host – both have aquatic larval stages which become infected by aquatic fluke larvae. The aquatic stages of caddisflies and mayflies develop into adult flies which are terrestrial. The bat becomes infected when it (intentionally) ingests a caddisfly or mayfly.</a:t>
            </a:r>
          </a:p>
          <a:p>
            <a:pPr marL="174708" indent="-174708">
              <a:buFont typeface="Arial" panose="020B0604020202020204" pitchFamily="34" charset="0"/>
              <a:buChar char="•"/>
            </a:pPr>
            <a:r>
              <a:rPr lang="en-US" i="0" dirty="0"/>
              <a:t>While grazing, horses may accidentally ingest swarming adult mayflies or caddisflies.</a:t>
            </a:r>
          </a:p>
          <a:p>
            <a:pPr marL="174708" indent="-174708">
              <a:buFont typeface="Arial" panose="020B0604020202020204" pitchFamily="34" charset="0"/>
              <a:buChar char="•"/>
            </a:pPr>
            <a:r>
              <a:rPr lang="en-US" i="0" dirty="0"/>
              <a:t>Adult flukes do not develop in the horse, but the rickettsia from the fluke tissues does affect the horse.</a:t>
            </a:r>
          </a:p>
          <a:p>
            <a:pPr marL="0" indent="0" defTabSz="931774">
              <a:buFont typeface="Arial" panose="020B0604020202020204" pitchFamily="34" charset="0"/>
              <a:buNone/>
              <a:defRPr/>
            </a:pPr>
            <a:endParaRPr lang="en-US" u="sng" dirty="0"/>
          </a:p>
          <a:p>
            <a:pPr marL="174708" indent="-174708" defTabSz="931774">
              <a:buFont typeface="Arial" panose="020B0604020202020204" pitchFamily="34" charset="0"/>
              <a:buChar char="•"/>
              <a:defRPr/>
            </a:pPr>
            <a:endParaRPr lang="en-US" dirty="0"/>
          </a:p>
          <a:p>
            <a:pPr marL="174708" indent="-174708" defTabSz="931774">
              <a:buFont typeface="Arial" panose="020B0604020202020204" pitchFamily="34" charset="0"/>
              <a:buChar char="•"/>
              <a:defRPr/>
            </a:pPr>
            <a:endParaRPr lang="en-US" dirty="0"/>
          </a:p>
          <a:p>
            <a:pPr marL="174708" indent="-174708" defTabSz="931774">
              <a:buFont typeface="Arial" panose="020B0604020202020204" pitchFamily="34" charset="0"/>
              <a:buChar char="•"/>
              <a:defRPr/>
            </a:pPr>
            <a:endParaRPr lang="en-US" dirty="0"/>
          </a:p>
          <a:p>
            <a:pPr marL="174708" indent="-174708" defTabSz="931774">
              <a:buFont typeface="Arial" panose="020B0604020202020204" pitchFamily="34" charset="0"/>
              <a:buChar char="•"/>
              <a:defRPr/>
            </a:pPr>
            <a:endParaRPr lang="en-US" dirty="0"/>
          </a:p>
          <a:p>
            <a:pPr marL="174708" indent="-174708">
              <a:buFont typeface="Arial" panose="020B0604020202020204" pitchFamily="34" charset="0"/>
              <a:buChar char="•"/>
            </a:pPr>
            <a:endParaRPr lang="en-US" dirty="0"/>
          </a:p>
          <a:p>
            <a:endParaRPr lang="en-US" dirty="0"/>
          </a:p>
        </p:txBody>
      </p:sp>
      <p:sp>
        <p:nvSpPr>
          <p:cNvPr id="4" name="Slide Number Placeholder 3"/>
          <p:cNvSpPr>
            <a:spLocks noGrp="1"/>
          </p:cNvSpPr>
          <p:nvPr>
            <p:ph type="sldNum" sz="quarter" idx="5"/>
          </p:nvPr>
        </p:nvSpPr>
        <p:spPr/>
        <p:txBody>
          <a:bodyPr/>
          <a:lstStyle/>
          <a:p>
            <a:fld id="{5BA4CC6F-B166-4B55-81C7-A13F369F2181}" type="slidenum">
              <a:rPr lang="en-US" smtClean="0"/>
              <a:t>10</a:t>
            </a:fld>
            <a:endParaRPr lang="en-US"/>
          </a:p>
        </p:txBody>
      </p:sp>
    </p:spTree>
    <p:extLst>
      <p:ext uri="{BB962C8B-B14F-4D97-AF65-F5344CB8AC3E}">
        <p14:creationId xmlns:p14="http://schemas.microsoft.com/office/powerpoint/2010/main" val="40711535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C962765D-F82E-4D90-BC01-2E1534C18907}" type="slidenum">
              <a:rPr lang="en-US" altLang="en-US"/>
              <a:pPr/>
              <a:t>‹#›</a:t>
            </a:fld>
            <a:endParaRPr lang="en-US" altLang="en-US"/>
          </a:p>
        </p:txBody>
      </p:sp>
    </p:spTree>
    <p:extLst>
      <p:ext uri="{BB962C8B-B14F-4D97-AF65-F5344CB8AC3E}">
        <p14:creationId xmlns:p14="http://schemas.microsoft.com/office/powerpoint/2010/main" val="40286559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E3A26C65-4AC8-470B-A546-BC225053BFAF}" type="slidenum">
              <a:rPr lang="en-US" altLang="en-US"/>
              <a:pPr/>
              <a:t>‹#›</a:t>
            </a:fld>
            <a:endParaRPr lang="en-US" altLang="en-US"/>
          </a:p>
        </p:txBody>
      </p:sp>
    </p:spTree>
    <p:extLst>
      <p:ext uri="{BB962C8B-B14F-4D97-AF65-F5344CB8AC3E}">
        <p14:creationId xmlns:p14="http://schemas.microsoft.com/office/powerpoint/2010/main" val="5515292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16E542D1-09BF-4816-A44F-E62F9C0A1301}" type="slidenum">
              <a:rPr lang="en-US" altLang="en-US"/>
              <a:pPr/>
              <a:t>‹#›</a:t>
            </a:fld>
            <a:endParaRPr lang="en-US" altLang="en-US"/>
          </a:p>
        </p:txBody>
      </p:sp>
    </p:spTree>
    <p:extLst>
      <p:ext uri="{BB962C8B-B14F-4D97-AF65-F5344CB8AC3E}">
        <p14:creationId xmlns:p14="http://schemas.microsoft.com/office/powerpoint/2010/main" val="4027561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OverTx">
  <p:cSld name="Title and 2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a:t>Click to edit Master title style</a:t>
            </a:r>
          </a:p>
        </p:txBody>
      </p:sp>
      <p:sp>
        <p:nvSpPr>
          <p:cNvPr id="3" name="Content Placeholder 2"/>
          <p:cNvSpPr>
            <a:spLocks noGrp="1"/>
          </p:cNvSpPr>
          <p:nvPr>
            <p:ph sz="quarter" idx="1"/>
          </p:nvPr>
        </p:nvSpPr>
        <p:spPr>
          <a:xfrm>
            <a:off x="609600" y="1600200"/>
            <a:ext cx="53848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6197600" y="1600200"/>
            <a:ext cx="53848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half" idx="3"/>
          </p:nvPr>
        </p:nvSpPr>
        <p:spPr>
          <a:xfrm>
            <a:off x="609600" y="3938589"/>
            <a:ext cx="109728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4"/>
          <p:cNvSpPr>
            <a:spLocks noGrp="1" noChangeArrowheads="1"/>
          </p:cNvSpPr>
          <p:nvPr>
            <p:ph type="dt" sz="half" idx="10"/>
          </p:nvPr>
        </p:nvSpPr>
        <p:spPr>
          <a:ln/>
        </p:spPr>
        <p:txBody>
          <a:bodyPr/>
          <a:lstStyle>
            <a:lvl1pPr>
              <a:defRPr/>
            </a:lvl1pPr>
          </a:lstStyle>
          <a:p>
            <a:pPr>
              <a:defRPr/>
            </a:pPr>
            <a:endParaRPr lang="en-US"/>
          </a:p>
        </p:txBody>
      </p:sp>
      <p:sp>
        <p:nvSpPr>
          <p:cNvPr id="7" name="Rectangle 5"/>
          <p:cNvSpPr>
            <a:spLocks noGrp="1" noChangeArrowheads="1"/>
          </p:cNvSpPr>
          <p:nvPr>
            <p:ph type="ftr" sz="quarter" idx="11"/>
          </p:nvPr>
        </p:nvSpPr>
        <p:spPr>
          <a:ln/>
        </p:spPr>
        <p:txBody>
          <a:bodyPr/>
          <a:lstStyle>
            <a:lvl1pPr>
              <a:defRPr/>
            </a:lvl1pPr>
          </a:lstStyle>
          <a:p>
            <a:pPr>
              <a:defRPr/>
            </a:pPr>
            <a:endParaRPr lang="en-US"/>
          </a:p>
        </p:txBody>
      </p:sp>
      <p:sp>
        <p:nvSpPr>
          <p:cNvPr id="8" name="Rectangle 6"/>
          <p:cNvSpPr>
            <a:spLocks noGrp="1" noChangeArrowheads="1"/>
          </p:cNvSpPr>
          <p:nvPr>
            <p:ph type="sldNum" sz="quarter" idx="12"/>
          </p:nvPr>
        </p:nvSpPr>
        <p:spPr>
          <a:ln/>
        </p:spPr>
        <p:txBody>
          <a:bodyPr/>
          <a:lstStyle>
            <a:lvl1pPr>
              <a:defRPr/>
            </a:lvl1pPr>
          </a:lstStyle>
          <a:p>
            <a:fld id="{22EB8F0A-74DA-43E2-AB0B-1706D59F72DA}" type="slidenum">
              <a:rPr lang="en-US" altLang="en-US"/>
              <a:pPr/>
              <a:t>‹#›</a:t>
            </a:fld>
            <a:endParaRPr lang="en-US" altLang="en-US"/>
          </a:p>
        </p:txBody>
      </p:sp>
    </p:spTree>
    <p:extLst>
      <p:ext uri="{BB962C8B-B14F-4D97-AF65-F5344CB8AC3E}">
        <p14:creationId xmlns:p14="http://schemas.microsoft.com/office/powerpoint/2010/main" val="30435684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09600" y="274639"/>
            <a:ext cx="10972800" cy="5851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527E1F05-4E47-4423-BFA7-B02CFA2F0FE7}" type="slidenum">
              <a:rPr lang="en-US" altLang="en-US"/>
              <a:pPr/>
              <a:t>‹#›</a:t>
            </a:fld>
            <a:endParaRPr lang="en-US" altLang="en-US"/>
          </a:p>
        </p:txBody>
      </p:sp>
    </p:spTree>
    <p:extLst>
      <p:ext uri="{BB962C8B-B14F-4D97-AF65-F5344CB8AC3E}">
        <p14:creationId xmlns:p14="http://schemas.microsoft.com/office/powerpoint/2010/main" val="212479183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OverTx">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a:t>Click to edit Master title style</a:t>
            </a:r>
          </a:p>
        </p:txBody>
      </p:sp>
      <p:sp>
        <p:nvSpPr>
          <p:cNvPr id="3" name="Content Placeholder 2"/>
          <p:cNvSpPr>
            <a:spLocks noGrp="1"/>
          </p:cNvSpPr>
          <p:nvPr>
            <p:ph sz="half" idx="1"/>
          </p:nvPr>
        </p:nvSpPr>
        <p:spPr>
          <a:xfrm>
            <a:off x="609600" y="1600200"/>
            <a:ext cx="109728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0" y="3938589"/>
            <a:ext cx="109728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8906AE24-F8F3-45E0-B2C4-BAF4A6A7C698}" type="slidenum">
              <a:rPr lang="en-US" altLang="en-US"/>
              <a:pPr/>
              <a:t>‹#›</a:t>
            </a:fld>
            <a:endParaRPr lang="en-US" altLang="en-US"/>
          </a:p>
        </p:txBody>
      </p:sp>
    </p:spTree>
    <p:extLst>
      <p:ext uri="{BB962C8B-B14F-4D97-AF65-F5344CB8AC3E}">
        <p14:creationId xmlns:p14="http://schemas.microsoft.com/office/powerpoint/2010/main" val="29933053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1" y="2438401"/>
            <a:ext cx="12012084" cy="1052513"/>
            <a:chOff x="0" y="1536"/>
            <a:chExt cx="5675" cy="663"/>
          </a:xfrm>
        </p:grpSpPr>
        <p:grpSp>
          <p:nvGrpSpPr>
            <p:cNvPr id="5" name="Group 3"/>
            <p:cNvGrpSpPr>
              <a:grpSpLocks/>
            </p:cNvGrpSpPr>
            <p:nvPr/>
          </p:nvGrpSpPr>
          <p:grpSpPr bwMode="auto">
            <a:xfrm>
              <a:off x="183" y="1604"/>
              <a:ext cx="448"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defRPr/>
                </a:pPr>
                <a:endParaRPr lang="en-US" altLang="en-US">
                  <a:solidFill>
                    <a:srgbClr val="000000"/>
                  </a:solidFill>
                  <a:cs typeface="Arial" charset="0"/>
                </a:endParaRPr>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defRPr/>
                </a:pPr>
                <a:endParaRPr lang="en-US" altLang="en-US">
                  <a:solidFill>
                    <a:srgbClr val="000000"/>
                  </a:solidFill>
                  <a:cs typeface="Arial" charset="0"/>
                </a:endParaRPr>
              </a:p>
            </p:txBody>
          </p:sp>
        </p:grpSp>
        <p:grpSp>
          <p:nvGrpSpPr>
            <p:cNvPr id="6" name="Group 6"/>
            <p:cNvGrpSpPr>
              <a:grpSpLocks/>
            </p:cNvGrpSpPr>
            <p:nvPr/>
          </p:nvGrpSpPr>
          <p:grpSpPr bwMode="auto">
            <a:xfrm>
              <a:off x="261" y="1870"/>
              <a:ext cx="465"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defRPr/>
                </a:pPr>
                <a:endParaRPr lang="en-US" altLang="en-US">
                  <a:solidFill>
                    <a:srgbClr val="000000"/>
                  </a:solidFill>
                  <a:cs typeface="Arial" charset="0"/>
                </a:endParaRPr>
              </a:p>
            </p:txBody>
          </p:sp>
          <p:sp>
            <p:nvSpPr>
              <p:cNvPr id="11" name="Rectangle 8"/>
              <p:cNvSpPr>
                <a:spLocks noChangeArrowheads="1"/>
              </p:cNvSpPr>
              <p:nvPr/>
            </p:nvSpPr>
            <p:spPr bwMode="auto">
              <a:xfrm>
                <a:off x="1249" y="2640"/>
                <a:ext cx="335" cy="432"/>
              </a:xfrm>
              <a:prstGeom prst="rect">
                <a:avLst/>
              </a:prstGeom>
              <a:gradFill rotWithShape="0">
                <a:gsLst>
                  <a:gs pos="0">
                    <a:schemeClr val="accent2"/>
                  </a:gs>
                  <a:gs pos="100000">
                    <a:schemeClr val="bg1"/>
                  </a:gs>
                </a:gsLst>
                <a:lin ang="0" scaled="1"/>
              </a:gra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defRPr/>
                </a:pPr>
                <a:endParaRPr lang="en-US" altLang="en-US">
                  <a:solidFill>
                    <a:srgbClr val="000000"/>
                  </a:solidFill>
                  <a:cs typeface="Arial" charset="0"/>
                </a:endParaRPr>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defRPr/>
              </a:pPr>
              <a:endParaRPr lang="en-US" altLang="en-US">
                <a:solidFill>
                  <a:srgbClr val="000000"/>
                </a:solidFill>
                <a:cs typeface="Arial" charset="0"/>
              </a:endParaRPr>
            </a:p>
          </p:txBody>
        </p:sp>
        <p:sp>
          <p:nvSpPr>
            <p:cNvPr id="8" name="Rectangle 10"/>
            <p:cNvSpPr>
              <a:spLocks noChangeArrowheads="1"/>
            </p:cNvSpPr>
            <p:nvPr/>
          </p:nvSpPr>
          <p:spPr bwMode="auto">
            <a:xfrm>
              <a:off x="400" y="1536"/>
              <a:ext cx="20" cy="663"/>
            </a:xfrm>
            <a:prstGeom prst="rect">
              <a:avLst/>
            </a:prstGeom>
            <a:solidFill>
              <a:schemeClr val="bg2"/>
            </a:solidFill>
            <a:ln>
              <a:noFill/>
            </a:ln>
            <a:effectLst/>
            <a:extLst>
              <a:ext uri="{91240B29-F687-4f45-9708-019B960494DF}">
                <a14:hiddenLine xmlns="" xmlns:a14="http://schemas.microsoft.com/office/drawing/2010/main" w="9525">
                  <a:solidFill>
                    <a:schemeClr val="bg2"/>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defRPr/>
              </a:pPr>
              <a:endParaRPr lang="en-US" altLang="en-US">
                <a:solidFill>
                  <a:srgbClr val="000000"/>
                </a:solidFill>
                <a:cs typeface="Arial" charset="0"/>
              </a:endParaRPr>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defRPr/>
              </a:pPr>
              <a:endParaRPr lang="en-US" altLang="en-US">
                <a:solidFill>
                  <a:srgbClr val="000000"/>
                </a:solidFill>
                <a:cs typeface="Arial" charset="0"/>
              </a:endParaRPr>
            </a:p>
          </p:txBody>
        </p:sp>
      </p:grpSp>
      <p:sp>
        <p:nvSpPr>
          <p:cNvPr id="196620" name="Rectangle 12"/>
          <p:cNvSpPr>
            <a:spLocks noGrp="1" noChangeArrowheads="1"/>
          </p:cNvSpPr>
          <p:nvPr>
            <p:ph type="ctrTitle"/>
          </p:nvPr>
        </p:nvSpPr>
        <p:spPr>
          <a:xfrm>
            <a:off x="1320800" y="1676400"/>
            <a:ext cx="10363200" cy="1462088"/>
          </a:xfrm>
        </p:spPr>
        <p:txBody>
          <a:bodyPr/>
          <a:lstStyle>
            <a:lvl1pPr>
              <a:defRPr/>
            </a:lvl1pPr>
          </a:lstStyle>
          <a:p>
            <a:pPr lvl="0"/>
            <a:r>
              <a:rPr lang="en-US" noProof="0"/>
              <a:t>Click to edit Master title style</a:t>
            </a:r>
          </a:p>
        </p:txBody>
      </p:sp>
      <p:sp>
        <p:nvSpPr>
          <p:cNvPr id="196621" name="Rectangle 13"/>
          <p:cNvSpPr>
            <a:spLocks noGrp="1" noChangeArrowheads="1"/>
          </p:cNvSpPr>
          <p:nvPr>
            <p:ph type="subTitle" idx="1"/>
          </p:nvPr>
        </p:nvSpPr>
        <p:spPr>
          <a:xfrm>
            <a:off x="1828800" y="3886200"/>
            <a:ext cx="8534400" cy="1752600"/>
          </a:xfrm>
        </p:spPr>
        <p:txBody>
          <a:bodyPr/>
          <a:lstStyle>
            <a:lvl1pPr marL="0" indent="0" algn="ctr">
              <a:buFont typeface="Wingdings" pitchFamily="2" charset="2"/>
              <a:buNone/>
              <a:defRPr/>
            </a:lvl1pPr>
          </a:lstStyle>
          <a:p>
            <a:pPr lvl="0"/>
            <a:r>
              <a:rPr lang="en-US" noProof="0"/>
              <a:t>Click to edit Master subtitle style</a:t>
            </a:r>
          </a:p>
        </p:txBody>
      </p:sp>
      <p:sp>
        <p:nvSpPr>
          <p:cNvPr id="14" name="Rectangle 14"/>
          <p:cNvSpPr>
            <a:spLocks noGrp="1" noChangeArrowheads="1"/>
          </p:cNvSpPr>
          <p:nvPr>
            <p:ph type="dt" sz="half" idx="10"/>
          </p:nvPr>
        </p:nvSpPr>
        <p:spPr>
          <a:xfrm>
            <a:off x="1320800" y="6248400"/>
            <a:ext cx="2540000" cy="457200"/>
          </a:xfrm>
        </p:spPr>
        <p:txBody>
          <a:bodyPr/>
          <a:lstStyle>
            <a:lvl1pPr>
              <a:defRPr>
                <a:solidFill>
                  <a:srgbClr val="1C1C1C"/>
                </a:solidFill>
              </a:defRPr>
            </a:lvl1pPr>
          </a:lstStyle>
          <a:p>
            <a:pPr>
              <a:defRPr/>
            </a:pPr>
            <a:endParaRPr lang="en-US"/>
          </a:p>
        </p:txBody>
      </p:sp>
      <p:sp>
        <p:nvSpPr>
          <p:cNvPr id="15" name="Rectangle 15"/>
          <p:cNvSpPr>
            <a:spLocks noGrp="1" noChangeArrowheads="1"/>
          </p:cNvSpPr>
          <p:nvPr>
            <p:ph type="ftr" sz="quarter" idx="11"/>
          </p:nvPr>
        </p:nvSpPr>
        <p:spPr>
          <a:xfrm>
            <a:off x="4572000" y="6248400"/>
            <a:ext cx="3860800" cy="457200"/>
          </a:xfrm>
        </p:spPr>
        <p:txBody>
          <a:bodyPr/>
          <a:lstStyle>
            <a:lvl1pPr>
              <a:defRPr>
                <a:solidFill>
                  <a:srgbClr val="1C1C1C"/>
                </a:solidFill>
              </a:defRPr>
            </a:lvl1pPr>
          </a:lstStyle>
          <a:p>
            <a:pPr>
              <a:defRPr/>
            </a:pPr>
            <a:endParaRPr lang="en-US"/>
          </a:p>
        </p:txBody>
      </p:sp>
      <p:sp>
        <p:nvSpPr>
          <p:cNvPr id="16" name="Rectangle 16"/>
          <p:cNvSpPr>
            <a:spLocks noGrp="1" noChangeArrowheads="1"/>
          </p:cNvSpPr>
          <p:nvPr>
            <p:ph type="sldNum" sz="quarter" idx="12"/>
          </p:nvPr>
        </p:nvSpPr>
        <p:spPr>
          <a:xfrm>
            <a:off x="9144000" y="6248400"/>
            <a:ext cx="2540000" cy="457200"/>
          </a:xfrm>
        </p:spPr>
        <p:txBody>
          <a:bodyPr/>
          <a:lstStyle>
            <a:lvl1pPr>
              <a:defRPr>
                <a:solidFill>
                  <a:srgbClr val="1C1C1C"/>
                </a:solidFill>
              </a:defRPr>
            </a:lvl1pPr>
          </a:lstStyle>
          <a:p>
            <a:fld id="{B3FD3B94-4409-45F1-895D-26FF758C54DD}" type="slidenum">
              <a:rPr lang="en-US" altLang="en-US"/>
              <a:pPr/>
              <a:t>‹#›</a:t>
            </a:fld>
            <a:endParaRPr lang="en-US" altLang="en-US"/>
          </a:p>
        </p:txBody>
      </p:sp>
    </p:spTree>
    <p:extLst>
      <p:ext uri="{BB962C8B-B14F-4D97-AF65-F5344CB8AC3E}">
        <p14:creationId xmlns:p14="http://schemas.microsoft.com/office/powerpoint/2010/main" val="4226039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fld id="{789AA068-4838-4F8E-8249-78DF05ACC54B}" type="slidenum">
              <a:rPr lang="en-US" altLang="en-US"/>
              <a:pPr/>
              <a:t>‹#›</a:t>
            </a:fld>
            <a:endParaRPr lang="en-US" altLang="en-US"/>
          </a:p>
        </p:txBody>
      </p:sp>
    </p:spTree>
    <p:extLst>
      <p:ext uri="{BB962C8B-B14F-4D97-AF65-F5344CB8AC3E}">
        <p14:creationId xmlns:p14="http://schemas.microsoft.com/office/powerpoint/2010/main" val="301411196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fld id="{A3CFD081-2DD3-415C-BCC6-3D796E3F4476}" type="slidenum">
              <a:rPr lang="en-US" altLang="en-US"/>
              <a:pPr/>
              <a:t>‹#›</a:t>
            </a:fld>
            <a:endParaRPr lang="en-US" altLang="en-US"/>
          </a:p>
        </p:txBody>
      </p:sp>
    </p:spTree>
    <p:extLst>
      <p:ext uri="{BB962C8B-B14F-4D97-AF65-F5344CB8AC3E}">
        <p14:creationId xmlns:p14="http://schemas.microsoft.com/office/powerpoint/2010/main" val="176252755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576917" y="2017713"/>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860117" y="2017713"/>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fld id="{7727E5B4-9FA3-4017-B378-0E8C60EEFF61}" type="slidenum">
              <a:rPr lang="en-US" altLang="en-US"/>
              <a:pPr/>
              <a:t>‹#›</a:t>
            </a:fld>
            <a:endParaRPr lang="en-US" altLang="en-US"/>
          </a:p>
        </p:txBody>
      </p:sp>
    </p:spTree>
    <p:extLst>
      <p:ext uri="{BB962C8B-B14F-4D97-AF65-F5344CB8AC3E}">
        <p14:creationId xmlns:p14="http://schemas.microsoft.com/office/powerpoint/2010/main" val="203575578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1"/>
          <p:cNvSpPr>
            <a:spLocks noGrp="1" noChangeArrowheads="1"/>
          </p:cNvSpPr>
          <p:nvPr>
            <p:ph type="dt" sz="half" idx="10"/>
          </p:nvPr>
        </p:nvSpPr>
        <p:spPr>
          <a:ln/>
        </p:spPr>
        <p:txBody>
          <a:bodyPr/>
          <a:lstStyle>
            <a:lvl1pPr>
              <a:defRPr/>
            </a:lvl1pPr>
          </a:lstStyle>
          <a:p>
            <a:pPr>
              <a:defRPr/>
            </a:pPr>
            <a:endParaRPr lang="en-US"/>
          </a:p>
        </p:txBody>
      </p:sp>
      <p:sp>
        <p:nvSpPr>
          <p:cNvPr id="8" name="Rectangle 12"/>
          <p:cNvSpPr>
            <a:spLocks noGrp="1" noChangeArrowheads="1"/>
          </p:cNvSpPr>
          <p:nvPr>
            <p:ph type="ftr" sz="quarter" idx="11"/>
          </p:nvPr>
        </p:nvSpPr>
        <p:spPr>
          <a:ln/>
        </p:spPr>
        <p:txBody>
          <a:bodyPr/>
          <a:lstStyle>
            <a:lvl1pPr>
              <a:defRPr/>
            </a:lvl1pPr>
          </a:lstStyle>
          <a:p>
            <a:pPr>
              <a:defRPr/>
            </a:pPr>
            <a:endParaRPr lang="en-US"/>
          </a:p>
        </p:txBody>
      </p:sp>
      <p:sp>
        <p:nvSpPr>
          <p:cNvPr id="9" name="Rectangle 13"/>
          <p:cNvSpPr>
            <a:spLocks noGrp="1" noChangeArrowheads="1"/>
          </p:cNvSpPr>
          <p:nvPr>
            <p:ph type="sldNum" sz="quarter" idx="12"/>
          </p:nvPr>
        </p:nvSpPr>
        <p:spPr>
          <a:ln/>
        </p:spPr>
        <p:txBody>
          <a:bodyPr/>
          <a:lstStyle>
            <a:lvl1pPr>
              <a:defRPr/>
            </a:lvl1pPr>
          </a:lstStyle>
          <a:p>
            <a:fld id="{40D1D20A-5F99-4759-A16B-7A55199CCC91}" type="slidenum">
              <a:rPr lang="en-US" altLang="en-US"/>
              <a:pPr/>
              <a:t>‹#›</a:t>
            </a:fld>
            <a:endParaRPr lang="en-US" altLang="en-US"/>
          </a:p>
        </p:txBody>
      </p:sp>
    </p:spTree>
    <p:extLst>
      <p:ext uri="{BB962C8B-B14F-4D97-AF65-F5344CB8AC3E}">
        <p14:creationId xmlns:p14="http://schemas.microsoft.com/office/powerpoint/2010/main" val="16685076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2FE416DC-A175-47BF-8870-28FB51CA901E}" type="slidenum">
              <a:rPr lang="en-US" altLang="en-US"/>
              <a:pPr/>
              <a:t>‹#›</a:t>
            </a:fld>
            <a:endParaRPr lang="en-US" altLang="en-US"/>
          </a:p>
        </p:txBody>
      </p:sp>
    </p:spTree>
    <p:extLst>
      <p:ext uri="{BB962C8B-B14F-4D97-AF65-F5344CB8AC3E}">
        <p14:creationId xmlns:p14="http://schemas.microsoft.com/office/powerpoint/2010/main" val="165120003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11"/>
          <p:cNvSpPr>
            <a:spLocks noGrp="1" noChangeArrowheads="1"/>
          </p:cNvSpPr>
          <p:nvPr>
            <p:ph type="dt" sz="half" idx="10"/>
          </p:nvPr>
        </p:nvSpPr>
        <p:spPr>
          <a:ln/>
        </p:spPr>
        <p:txBody>
          <a:bodyPr/>
          <a:lstStyle>
            <a:lvl1pPr>
              <a:defRPr/>
            </a:lvl1pPr>
          </a:lstStyle>
          <a:p>
            <a:pPr>
              <a:defRPr/>
            </a:pPr>
            <a:endParaRPr lang="en-US"/>
          </a:p>
        </p:txBody>
      </p:sp>
      <p:sp>
        <p:nvSpPr>
          <p:cNvPr id="4" name="Rectangle 12"/>
          <p:cNvSpPr>
            <a:spLocks noGrp="1" noChangeArrowheads="1"/>
          </p:cNvSpPr>
          <p:nvPr>
            <p:ph type="ftr" sz="quarter" idx="11"/>
          </p:nvPr>
        </p:nvSpPr>
        <p:spPr>
          <a:ln/>
        </p:spPr>
        <p:txBody>
          <a:bodyPr/>
          <a:lstStyle>
            <a:lvl1pPr>
              <a:defRPr/>
            </a:lvl1pPr>
          </a:lstStyle>
          <a:p>
            <a:pPr>
              <a:defRPr/>
            </a:pPr>
            <a:endParaRPr lang="en-US"/>
          </a:p>
        </p:txBody>
      </p:sp>
      <p:sp>
        <p:nvSpPr>
          <p:cNvPr id="5" name="Rectangle 13"/>
          <p:cNvSpPr>
            <a:spLocks noGrp="1" noChangeArrowheads="1"/>
          </p:cNvSpPr>
          <p:nvPr>
            <p:ph type="sldNum" sz="quarter" idx="12"/>
          </p:nvPr>
        </p:nvSpPr>
        <p:spPr>
          <a:ln/>
        </p:spPr>
        <p:txBody>
          <a:bodyPr/>
          <a:lstStyle>
            <a:lvl1pPr>
              <a:defRPr/>
            </a:lvl1pPr>
          </a:lstStyle>
          <a:p>
            <a:fld id="{AC3EFD9B-0A59-4BB4-A03E-ADA078AA0313}" type="slidenum">
              <a:rPr lang="en-US" altLang="en-US"/>
              <a:pPr/>
              <a:t>‹#›</a:t>
            </a:fld>
            <a:endParaRPr lang="en-US" altLang="en-US"/>
          </a:p>
        </p:txBody>
      </p:sp>
    </p:spTree>
    <p:extLst>
      <p:ext uri="{BB962C8B-B14F-4D97-AF65-F5344CB8AC3E}">
        <p14:creationId xmlns:p14="http://schemas.microsoft.com/office/powerpoint/2010/main" val="337567553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p>
        </p:txBody>
      </p:sp>
      <p:sp>
        <p:nvSpPr>
          <p:cNvPr id="3" name="Rectangle 12"/>
          <p:cNvSpPr>
            <a:spLocks noGrp="1" noChangeArrowheads="1"/>
          </p:cNvSpPr>
          <p:nvPr>
            <p:ph type="ftr" sz="quarter" idx="11"/>
          </p:nvPr>
        </p:nvSpPr>
        <p:spPr>
          <a:ln/>
        </p:spPr>
        <p:txBody>
          <a:bodyPr/>
          <a:lstStyle>
            <a:lvl1pPr>
              <a:defRPr/>
            </a:lvl1pPr>
          </a:lstStyle>
          <a:p>
            <a:pPr>
              <a:defRPr/>
            </a:pPr>
            <a:endParaRPr lang="en-US"/>
          </a:p>
        </p:txBody>
      </p:sp>
      <p:sp>
        <p:nvSpPr>
          <p:cNvPr id="4" name="Rectangle 13"/>
          <p:cNvSpPr>
            <a:spLocks noGrp="1" noChangeArrowheads="1"/>
          </p:cNvSpPr>
          <p:nvPr>
            <p:ph type="sldNum" sz="quarter" idx="12"/>
          </p:nvPr>
        </p:nvSpPr>
        <p:spPr>
          <a:ln/>
        </p:spPr>
        <p:txBody>
          <a:bodyPr/>
          <a:lstStyle>
            <a:lvl1pPr>
              <a:defRPr/>
            </a:lvl1pPr>
          </a:lstStyle>
          <a:p>
            <a:fld id="{B0B1EBCA-33FD-4106-9FD3-A8D0A9E4947C}" type="slidenum">
              <a:rPr lang="en-US" altLang="en-US"/>
              <a:pPr/>
              <a:t>‹#›</a:t>
            </a:fld>
            <a:endParaRPr lang="en-US" altLang="en-US"/>
          </a:p>
        </p:txBody>
      </p:sp>
    </p:spTree>
    <p:extLst>
      <p:ext uri="{BB962C8B-B14F-4D97-AF65-F5344CB8AC3E}">
        <p14:creationId xmlns:p14="http://schemas.microsoft.com/office/powerpoint/2010/main" val="184020168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fld id="{21B75AFD-9552-453C-9804-1AAF82F39E31}" type="slidenum">
              <a:rPr lang="en-US" altLang="en-US"/>
              <a:pPr/>
              <a:t>‹#›</a:t>
            </a:fld>
            <a:endParaRPr lang="en-US" altLang="en-US"/>
          </a:p>
        </p:txBody>
      </p:sp>
    </p:spTree>
    <p:extLst>
      <p:ext uri="{BB962C8B-B14F-4D97-AF65-F5344CB8AC3E}">
        <p14:creationId xmlns:p14="http://schemas.microsoft.com/office/powerpoint/2010/main" val="315574587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Drag picture to placeholder or click icon to add</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fld id="{5875963F-FA46-45DB-902B-D3EF299DD5F2}" type="slidenum">
              <a:rPr lang="en-US" altLang="en-US"/>
              <a:pPr/>
              <a:t>‹#›</a:t>
            </a:fld>
            <a:endParaRPr lang="en-US" altLang="en-US"/>
          </a:p>
        </p:txBody>
      </p:sp>
    </p:spTree>
    <p:extLst>
      <p:ext uri="{BB962C8B-B14F-4D97-AF65-F5344CB8AC3E}">
        <p14:creationId xmlns:p14="http://schemas.microsoft.com/office/powerpoint/2010/main" val="403006095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fld id="{4AE537AA-01ED-42F5-B68D-48A9736FB344}" type="slidenum">
              <a:rPr lang="en-US" altLang="en-US"/>
              <a:pPr/>
              <a:t>‹#›</a:t>
            </a:fld>
            <a:endParaRPr lang="en-US" altLang="en-US"/>
          </a:p>
        </p:txBody>
      </p:sp>
    </p:spTree>
    <p:extLst>
      <p:ext uri="{BB962C8B-B14F-4D97-AF65-F5344CB8AC3E}">
        <p14:creationId xmlns:p14="http://schemas.microsoft.com/office/powerpoint/2010/main" val="380032773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38733" y="214313"/>
            <a:ext cx="2601384" cy="5918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534584" y="214313"/>
            <a:ext cx="7600949" cy="5918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fld id="{A0E52CBA-2129-4F01-B2E5-E1F1463D6D7C}" type="slidenum">
              <a:rPr lang="en-US" altLang="en-US"/>
              <a:pPr/>
              <a:t>‹#›</a:t>
            </a:fld>
            <a:endParaRPr lang="en-US" altLang="en-US"/>
          </a:p>
        </p:txBody>
      </p:sp>
    </p:spTree>
    <p:extLst>
      <p:ext uri="{BB962C8B-B14F-4D97-AF65-F5344CB8AC3E}">
        <p14:creationId xmlns:p14="http://schemas.microsoft.com/office/powerpoint/2010/main" val="42987356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OverTx">
  <p:cSld name="Title and 2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a:t>Click to edit Master title style</a:t>
            </a:r>
          </a:p>
        </p:txBody>
      </p:sp>
      <p:sp>
        <p:nvSpPr>
          <p:cNvPr id="3" name="Content Placeholder 2"/>
          <p:cNvSpPr>
            <a:spLocks noGrp="1"/>
          </p:cNvSpPr>
          <p:nvPr>
            <p:ph sz="quarter" idx="1"/>
          </p:nvPr>
        </p:nvSpPr>
        <p:spPr>
          <a:xfrm>
            <a:off x="609600" y="1600200"/>
            <a:ext cx="53848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6197600" y="1600200"/>
            <a:ext cx="53848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half" idx="3"/>
          </p:nvPr>
        </p:nvSpPr>
        <p:spPr>
          <a:xfrm>
            <a:off x="609600" y="3938589"/>
            <a:ext cx="109728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4"/>
          <p:cNvSpPr>
            <a:spLocks noGrp="1" noChangeArrowheads="1"/>
          </p:cNvSpPr>
          <p:nvPr>
            <p:ph type="dt" sz="half" idx="10"/>
          </p:nvPr>
        </p:nvSpPr>
        <p:spPr/>
        <p:txBody>
          <a:bodyPr/>
          <a:lstStyle>
            <a:lvl1pPr>
              <a:defRPr/>
            </a:lvl1pPr>
          </a:lstStyle>
          <a:p>
            <a:pPr>
              <a:defRPr/>
            </a:pPr>
            <a:endParaRPr lang="en-US"/>
          </a:p>
        </p:txBody>
      </p:sp>
      <p:sp>
        <p:nvSpPr>
          <p:cNvPr id="7" name="Rectangle 5"/>
          <p:cNvSpPr>
            <a:spLocks noGrp="1" noChangeArrowheads="1"/>
          </p:cNvSpPr>
          <p:nvPr>
            <p:ph type="ftr" sz="quarter" idx="11"/>
          </p:nvPr>
        </p:nvSpPr>
        <p:spPr/>
        <p:txBody>
          <a:bodyPr/>
          <a:lstStyle>
            <a:lvl1pPr>
              <a:defRPr/>
            </a:lvl1pPr>
          </a:lstStyle>
          <a:p>
            <a:pPr>
              <a:defRPr/>
            </a:pPr>
            <a:endParaRPr lang="en-US"/>
          </a:p>
        </p:txBody>
      </p:sp>
      <p:sp>
        <p:nvSpPr>
          <p:cNvPr id="8" name="Rectangle 6"/>
          <p:cNvSpPr>
            <a:spLocks noGrp="1" noChangeArrowheads="1"/>
          </p:cNvSpPr>
          <p:nvPr>
            <p:ph type="sldNum" sz="quarter" idx="12"/>
          </p:nvPr>
        </p:nvSpPr>
        <p:spPr/>
        <p:txBody>
          <a:bodyPr/>
          <a:lstStyle>
            <a:lvl1pPr>
              <a:defRPr/>
            </a:lvl1pPr>
          </a:lstStyle>
          <a:p>
            <a:fld id="{7BC2071A-6E1B-405C-BC93-3F7AC5E59F44}" type="slidenum">
              <a:rPr lang="en-US" altLang="en-US"/>
              <a:pPr/>
              <a:t>‹#›</a:t>
            </a:fld>
            <a:endParaRPr lang="en-US" altLang="en-US"/>
          </a:p>
        </p:txBody>
      </p:sp>
    </p:spTree>
    <p:extLst>
      <p:ext uri="{BB962C8B-B14F-4D97-AF65-F5344CB8AC3E}">
        <p14:creationId xmlns:p14="http://schemas.microsoft.com/office/powerpoint/2010/main" val="228827200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09600" y="274639"/>
            <a:ext cx="10972800" cy="5851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endParaRPr lang="en-US"/>
          </a:p>
        </p:txBody>
      </p:sp>
      <p:sp>
        <p:nvSpPr>
          <p:cNvPr id="5" name="Rectangle 6"/>
          <p:cNvSpPr>
            <a:spLocks noGrp="1" noChangeArrowheads="1"/>
          </p:cNvSpPr>
          <p:nvPr>
            <p:ph type="sldNum" sz="quarter" idx="12"/>
          </p:nvPr>
        </p:nvSpPr>
        <p:spPr/>
        <p:txBody>
          <a:bodyPr/>
          <a:lstStyle>
            <a:lvl1pPr>
              <a:defRPr/>
            </a:lvl1pPr>
          </a:lstStyle>
          <a:p>
            <a:fld id="{A0EA42FE-69D1-4BDD-95D2-80630C06C78A}" type="slidenum">
              <a:rPr lang="en-US" altLang="en-US"/>
              <a:pPr/>
              <a:t>‹#›</a:t>
            </a:fld>
            <a:endParaRPr lang="en-US" altLang="en-US"/>
          </a:p>
        </p:txBody>
      </p:sp>
    </p:spTree>
    <p:extLst>
      <p:ext uri="{BB962C8B-B14F-4D97-AF65-F5344CB8AC3E}">
        <p14:creationId xmlns:p14="http://schemas.microsoft.com/office/powerpoint/2010/main" val="206258196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OverTx">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a:t>Click to edit Master title style</a:t>
            </a:r>
          </a:p>
        </p:txBody>
      </p:sp>
      <p:sp>
        <p:nvSpPr>
          <p:cNvPr id="3" name="Content Placeholder 2"/>
          <p:cNvSpPr>
            <a:spLocks noGrp="1"/>
          </p:cNvSpPr>
          <p:nvPr>
            <p:ph sz="half" idx="1"/>
          </p:nvPr>
        </p:nvSpPr>
        <p:spPr>
          <a:xfrm>
            <a:off x="609600" y="1600200"/>
            <a:ext cx="109728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0" y="3938589"/>
            <a:ext cx="109728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defRPr/>
            </a:lvl1pPr>
          </a:lstStyle>
          <a:p>
            <a:fld id="{D5171A5C-604D-43A3-B728-BF31A4706469}" type="slidenum">
              <a:rPr lang="en-US" altLang="en-US"/>
              <a:pPr/>
              <a:t>‹#›</a:t>
            </a:fld>
            <a:endParaRPr lang="en-US" altLang="en-US"/>
          </a:p>
        </p:txBody>
      </p:sp>
    </p:spTree>
    <p:extLst>
      <p:ext uri="{BB962C8B-B14F-4D97-AF65-F5344CB8AC3E}">
        <p14:creationId xmlns:p14="http://schemas.microsoft.com/office/powerpoint/2010/main" val="22004617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B18A85BA-3429-4214-8D58-2642D1E5959E}" type="slidenum">
              <a:rPr lang="en-US" altLang="en-US"/>
              <a:pPr/>
              <a:t>‹#›</a:t>
            </a:fld>
            <a:endParaRPr lang="en-US" altLang="en-US"/>
          </a:p>
        </p:txBody>
      </p:sp>
    </p:spTree>
    <p:extLst>
      <p:ext uri="{BB962C8B-B14F-4D97-AF65-F5344CB8AC3E}">
        <p14:creationId xmlns:p14="http://schemas.microsoft.com/office/powerpoint/2010/main" val="22106763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4BD9FDD6-EF2E-4E87-826E-CAF1DE872D51}" type="slidenum">
              <a:rPr lang="en-US" altLang="en-US"/>
              <a:pPr/>
              <a:t>‹#›</a:t>
            </a:fld>
            <a:endParaRPr lang="en-US" altLang="en-US"/>
          </a:p>
        </p:txBody>
      </p:sp>
    </p:spTree>
    <p:extLst>
      <p:ext uri="{BB962C8B-B14F-4D97-AF65-F5344CB8AC3E}">
        <p14:creationId xmlns:p14="http://schemas.microsoft.com/office/powerpoint/2010/main" val="18600851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774D2E56-1204-47C5-99AC-2039D9D35F9C}" type="slidenum">
              <a:rPr lang="en-US" altLang="en-US"/>
              <a:pPr/>
              <a:t>‹#›</a:t>
            </a:fld>
            <a:endParaRPr lang="en-US" altLang="en-US"/>
          </a:p>
        </p:txBody>
      </p:sp>
    </p:spTree>
    <p:extLst>
      <p:ext uri="{BB962C8B-B14F-4D97-AF65-F5344CB8AC3E}">
        <p14:creationId xmlns:p14="http://schemas.microsoft.com/office/powerpoint/2010/main" val="19218602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1E05A01F-2544-4FDD-B13A-E046418F8019}" type="slidenum">
              <a:rPr lang="en-US" altLang="en-US"/>
              <a:pPr/>
              <a:t>‹#›</a:t>
            </a:fld>
            <a:endParaRPr lang="en-US" altLang="en-US"/>
          </a:p>
        </p:txBody>
      </p:sp>
    </p:spTree>
    <p:extLst>
      <p:ext uri="{BB962C8B-B14F-4D97-AF65-F5344CB8AC3E}">
        <p14:creationId xmlns:p14="http://schemas.microsoft.com/office/powerpoint/2010/main" val="27401615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5327CB79-286A-4B89-9DCD-498E7F949F36}" type="slidenum">
              <a:rPr lang="en-US" altLang="en-US"/>
              <a:pPr/>
              <a:t>‹#›</a:t>
            </a:fld>
            <a:endParaRPr lang="en-US" altLang="en-US"/>
          </a:p>
        </p:txBody>
      </p:sp>
    </p:spTree>
    <p:extLst>
      <p:ext uri="{BB962C8B-B14F-4D97-AF65-F5344CB8AC3E}">
        <p14:creationId xmlns:p14="http://schemas.microsoft.com/office/powerpoint/2010/main" val="26815088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2818295B-9E34-4974-AB62-8CDFB9921D01}" type="slidenum">
              <a:rPr lang="en-US" altLang="en-US"/>
              <a:pPr/>
              <a:t>‹#›</a:t>
            </a:fld>
            <a:endParaRPr lang="en-US" altLang="en-US"/>
          </a:p>
        </p:txBody>
      </p:sp>
    </p:spTree>
    <p:extLst>
      <p:ext uri="{BB962C8B-B14F-4D97-AF65-F5344CB8AC3E}">
        <p14:creationId xmlns:p14="http://schemas.microsoft.com/office/powerpoint/2010/main" val="9391974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Drag picture to placeholder or click icon to add</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565D6A53-5E8D-4DB8-9C0C-A1183C1D93D9}" type="slidenum">
              <a:rPr lang="en-US" altLang="en-US"/>
              <a:pPr/>
              <a:t>‹#›</a:t>
            </a:fld>
            <a:endParaRPr lang="en-US" altLang="en-US"/>
          </a:p>
        </p:txBody>
      </p:sp>
    </p:spTree>
    <p:extLst>
      <p:ext uri="{BB962C8B-B14F-4D97-AF65-F5344CB8AC3E}">
        <p14:creationId xmlns:p14="http://schemas.microsoft.com/office/powerpoint/2010/main" val="4153595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slideLayout" Target="../slideLayouts/slideLayout27.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slideLayout" Target="../slideLayouts/slideLayout26.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5" Type="http://schemas.openxmlformats.org/officeDocument/2006/relationships/theme" Target="../theme/theme2.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 Id="rId14" Type="http://schemas.openxmlformats.org/officeDocument/2006/relationships/slideLayout" Target="../slideLayouts/slideLayout2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bwMode="auto">
          <a:xfrm>
            <a:off x="609600" y="274638"/>
            <a:ext cx="10972800" cy="1143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7"/>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76803" name="Rectangle 3"/>
          <p:cNvSpPr>
            <a:spLocks noGrp="1" noChangeArrowheads="1"/>
          </p:cNvSpPr>
          <p:nvPr>
            <p:ph type="body" idx="1"/>
          </p:nvPr>
        </p:nvSpPr>
        <p:spPr bwMode="auto">
          <a:xfrm>
            <a:off x="609600" y="1600201"/>
            <a:ext cx="10972800" cy="45259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7"/>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6804" name="Rectangle 4"/>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7"/>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a:defRPr sz="1400">
                <a:latin typeface="Arial" charset="0"/>
                <a:ea typeface="ＭＳ Ｐゴシック" charset="0"/>
                <a:cs typeface="+mn-cs"/>
              </a:defRPr>
            </a:lvl1pPr>
          </a:lstStyle>
          <a:p>
            <a:pPr>
              <a:defRPr/>
            </a:pPr>
            <a:endParaRPr lang="en-US"/>
          </a:p>
        </p:txBody>
      </p:sp>
      <p:sp>
        <p:nvSpPr>
          <p:cNvPr id="76805" name="Rectangle 5"/>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7"/>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algn="ctr">
              <a:defRPr sz="1400">
                <a:latin typeface="Arial" charset="0"/>
                <a:ea typeface="ＭＳ Ｐゴシック" charset="0"/>
                <a:cs typeface="+mn-cs"/>
              </a:defRPr>
            </a:lvl1pPr>
          </a:lstStyle>
          <a:p>
            <a:pPr>
              <a:defRPr/>
            </a:pPr>
            <a:endParaRPr lang="en-US"/>
          </a:p>
        </p:txBody>
      </p:sp>
      <p:sp>
        <p:nvSpPr>
          <p:cNvPr id="76806" name="Rectangle 6"/>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7"/>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a:defRPr sz="1400"/>
            </a:lvl1pPr>
          </a:lstStyle>
          <a:p>
            <a:fld id="{7FBEA37A-175F-448A-987D-38F47F170CD4}"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Lst>
  <p:txStyles>
    <p:titleStyle>
      <a:lvl1pPr algn="ctr" rtl="0" fontAlgn="base">
        <a:spcBef>
          <a:spcPct val="0"/>
        </a:spcBef>
        <a:spcAft>
          <a:spcPct val="0"/>
        </a:spcAft>
        <a:defRPr sz="4400">
          <a:solidFill>
            <a:schemeClr val="tx2"/>
          </a:solidFill>
          <a:latin typeface="+mj-lt"/>
          <a:ea typeface="+mj-ea"/>
          <a:cs typeface="ＭＳ Ｐゴシック" charset="0"/>
        </a:defRPr>
      </a:lvl1pPr>
      <a:lvl2pPr algn="ctr" rtl="0" fontAlgn="base">
        <a:spcBef>
          <a:spcPct val="0"/>
        </a:spcBef>
        <a:spcAft>
          <a:spcPct val="0"/>
        </a:spcAft>
        <a:defRPr sz="4400">
          <a:solidFill>
            <a:schemeClr val="tx2"/>
          </a:solidFill>
          <a:latin typeface="Arial" charset="0"/>
          <a:ea typeface="ＭＳ Ｐゴシック" charset="0"/>
          <a:cs typeface="ＭＳ Ｐゴシック" charset="0"/>
        </a:defRPr>
      </a:lvl2pPr>
      <a:lvl3pPr algn="ctr" rtl="0" fontAlgn="base">
        <a:spcBef>
          <a:spcPct val="0"/>
        </a:spcBef>
        <a:spcAft>
          <a:spcPct val="0"/>
        </a:spcAft>
        <a:defRPr sz="4400">
          <a:solidFill>
            <a:schemeClr val="tx2"/>
          </a:solidFill>
          <a:latin typeface="Arial" charset="0"/>
          <a:ea typeface="ＭＳ Ｐゴシック" charset="0"/>
          <a:cs typeface="ＭＳ Ｐゴシック" charset="0"/>
        </a:defRPr>
      </a:lvl3pPr>
      <a:lvl4pPr algn="ctr" rtl="0" fontAlgn="base">
        <a:spcBef>
          <a:spcPct val="0"/>
        </a:spcBef>
        <a:spcAft>
          <a:spcPct val="0"/>
        </a:spcAft>
        <a:defRPr sz="4400">
          <a:solidFill>
            <a:schemeClr val="tx2"/>
          </a:solidFill>
          <a:latin typeface="Arial" charset="0"/>
          <a:ea typeface="ＭＳ Ｐゴシック" charset="0"/>
          <a:cs typeface="ＭＳ Ｐゴシック" charset="0"/>
        </a:defRPr>
      </a:lvl4pPr>
      <a:lvl5pPr algn="ctr" rtl="0" fontAlgn="base">
        <a:spcBef>
          <a:spcPct val="0"/>
        </a:spcBef>
        <a:spcAft>
          <a:spcPct val="0"/>
        </a:spcAft>
        <a:defRPr sz="4400">
          <a:solidFill>
            <a:schemeClr val="tx2"/>
          </a:solidFill>
          <a:latin typeface="Arial" charset="0"/>
          <a:ea typeface="ＭＳ Ｐゴシック" charset="0"/>
          <a:cs typeface="ＭＳ Ｐゴシック" charset="0"/>
        </a:defRPr>
      </a:lvl5pPr>
      <a:lvl6pPr marL="457200" algn="ctr" rtl="0" eaLnBrk="1" fontAlgn="base" hangingPunct="1">
        <a:spcBef>
          <a:spcPct val="0"/>
        </a:spcBef>
        <a:spcAft>
          <a:spcPct val="0"/>
        </a:spcAft>
        <a:defRPr sz="4400">
          <a:solidFill>
            <a:schemeClr val="tx2"/>
          </a:solidFill>
          <a:latin typeface="Arial" charset="0"/>
          <a:ea typeface="ＭＳ Ｐゴシック" charset="0"/>
        </a:defRPr>
      </a:lvl6pPr>
      <a:lvl7pPr marL="914400" algn="ctr" rtl="0" eaLnBrk="1" fontAlgn="base" hangingPunct="1">
        <a:spcBef>
          <a:spcPct val="0"/>
        </a:spcBef>
        <a:spcAft>
          <a:spcPct val="0"/>
        </a:spcAft>
        <a:defRPr sz="4400">
          <a:solidFill>
            <a:schemeClr val="tx2"/>
          </a:solidFill>
          <a:latin typeface="Arial" charset="0"/>
          <a:ea typeface="ＭＳ Ｐゴシック" charset="0"/>
        </a:defRPr>
      </a:lvl7pPr>
      <a:lvl8pPr marL="1371600" algn="ctr" rtl="0" eaLnBrk="1" fontAlgn="base" hangingPunct="1">
        <a:spcBef>
          <a:spcPct val="0"/>
        </a:spcBef>
        <a:spcAft>
          <a:spcPct val="0"/>
        </a:spcAft>
        <a:defRPr sz="4400">
          <a:solidFill>
            <a:schemeClr val="tx2"/>
          </a:solidFill>
          <a:latin typeface="Arial" charset="0"/>
          <a:ea typeface="ＭＳ Ｐゴシック" charset="0"/>
        </a:defRPr>
      </a:lvl8pPr>
      <a:lvl9pPr marL="1828800" algn="ctr" rtl="0" eaLnBrk="1" fontAlgn="base" hangingPunct="1">
        <a:spcBef>
          <a:spcPct val="0"/>
        </a:spcBef>
        <a:spcAft>
          <a:spcPct val="0"/>
        </a:spcAft>
        <a:defRPr sz="4400">
          <a:solidFill>
            <a:schemeClr val="tx2"/>
          </a:solidFill>
          <a:latin typeface="Arial" charset="0"/>
          <a:ea typeface="ＭＳ Ｐゴシック"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ＭＳ Ｐゴシック" charset="0"/>
        </a:defRPr>
      </a:lvl1pPr>
      <a:lvl2pPr marL="742950" indent="-285750" algn="l" rtl="0" fontAlgn="base">
        <a:spcBef>
          <a:spcPct val="20000"/>
        </a:spcBef>
        <a:spcAft>
          <a:spcPct val="0"/>
        </a:spcAft>
        <a:buChar char="–"/>
        <a:defRPr sz="2800">
          <a:solidFill>
            <a:schemeClr val="tx1"/>
          </a:solidFill>
          <a:latin typeface="+mn-lt"/>
          <a:ea typeface="+mn-ea"/>
        </a:defRPr>
      </a:lvl2pPr>
      <a:lvl3pPr marL="1143000" indent="-228600" algn="l" rtl="0" fontAlgn="base">
        <a:spcBef>
          <a:spcPct val="20000"/>
        </a:spcBef>
        <a:spcAft>
          <a:spcPct val="0"/>
        </a:spcAft>
        <a:buChar char="•"/>
        <a:defRPr sz="2400">
          <a:solidFill>
            <a:schemeClr val="tx1"/>
          </a:solidFill>
          <a:latin typeface="+mn-lt"/>
          <a:ea typeface="+mn-ea"/>
        </a:defRPr>
      </a:lvl3pPr>
      <a:lvl4pPr marL="1600200" indent="-228600" algn="l" rtl="0" fontAlgn="base">
        <a:spcBef>
          <a:spcPct val="20000"/>
        </a:spcBef>
        <a:spcAft>
          <a:spcPct val="0"/>
        </a:spcAft>
        <a:buChar char="–"/>
        <a:defRPr sz="2000">
          <a:solidFill>
            <a:schemeClr val="tx1"/>
          </a:solidFill>
          <a:latin typeface="+mn-lt"/>
          <a:ea typeface="+mn-ea"/>
        </a:defRPr>
      </a:lvl4pPr>
      <a:lvl5pPr marL="2057400" indent="-228600" algn="l" rtl="0" fontAlgn="base">
        <a:spcBef>
          <a:spcPct val="20000"/>
        </a:spcBef>
        <a:spcAft>
          <a:spcPct val="0"/>
        </a:spcAft>
        <a:buChar char="»"/>
        <a:defRPr sz="2000">
          <a:solidFill>
            <a:schemeClr val="tx1"/>
          </a:solidFill>
          <a:latin typeface="+mn-lt"/>
          <a:ea typeface="+mn-ea"/>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ChangeArrowheads="1"/>
          </p:cNvSpPr>
          <p:nvPr/>
        </p:nvSpPr>
        <p:spPr bwMode="ltGray">
          <a:xfrm>
            <a:off x="556684" y="1098551"/>
            <a:ext cx="584200" cy="474663"/>
          </a:xfrm>
          <a:prstGeom prst="rect">
            <a:avLst/>
          </a:prstGeom>
          <a:solidFill>
            <a:schemeClr val="accent2"/>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defRPr/>
            </a:pPr>
            <a:endParaRPr kumimoji="1" lang="en-US" altLang="en-US" sz="2400">
              <a:solidFill>
                <a:srgbClr val="000000"/>
              </a:solidFill>
              <a:latin typeface="Tahoma" pitchFamily="34" charset="0"/>
              <a:cs typeface="Arial" charset="0"/>
            </a:endParaRPr>
          </a:p>
        </p:txBody>
      </p:sp>
      <p:sp>
        <p:nvSpPr>
          <p:cNvPr id="2051" name="Rectangle 3"/>
          <p:cNvSpPr>
            <a:spLocks noChangeArrowheads="1"/>
          </p:cNvSpPr>
          <p:nvPr/>
        </p:nvSpPr>
        <p:spPr bwMode="ltGray">
          <a:xfrm>
            <a:off x="1066801" y="1098551"/>
            <a:ext cx="438151"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defRPr/>
            </a:pPr>
            <a:endParaRPr kumimoji="1" lang="en-US" altLang="en-US" sz="2400">
              <a:solidFill>
                <a:srgbClr val="000000"/>
              </a:solidFill>
              <a:latin typeface="Tahoma" pitchFamily="34" charset="0"/>
              <a:cs typeface="Arial" charset="0"/>
            </a:endParaRPr>
          </a:p>
        </p:txBody>
      </p:sp>
      <p:sp>
        <p:nvSpPr>
          <p:cNvPr id="2052" name="Rectangle 4"/>
          <p:cNvSpPr>
            <a:spLocks noChangeArrowheads="1"/>
          </p:cNvSpPr>
          <p:nvPr/>
        </p:nvSpPr>
        <p:spPr bwMode="ltGray">
          <a:xfrm>
            <a:off x="721785" y="1520826"/>
            <a:ext cx="563033" cy="474663"/>
          </a:xfrm>
          <a:prstGeom prst="rect">
            <a:avLst/>
          </a:prstGeom>
          <a:solidFill>
            <a:schemeClr val="folHlink"/>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defRPr/>
            </a:pPr>
            <a:endParaRPr kumimoji="1" lang="en-US" altLang="en-US" sz="2400">
              <a:solidFill>
                <a:srgbClr val="000000"/>
              </a:solidFill>
              <a:latin typeface="Tahoma" pitchFamily="34" charset="0"/>
              <a:cs typeface="Arial" charset="0"/>
            </a:endParaRPr>
          </a:p>
        </p:txBody>
      </p:sp>
      <p:sp>
        <p:nvSpPr>
          <p:cNvPr id="2053" name="Rectangle 5"/>
          <p:cNvSpPr>
            <a:spLocks noChangeArrowheads="1"/>
          </p:cNvSpPr>
          <p:nvPr/>
        </p:nvSpPr>
        <p:spPr bwMode="ltGray">
          <a:xfrm>
            <a:off x="1214967" y="1520826"/>
            <a:ext cx="491067"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defRPr/>
            </a:pPr>
            <a:endParaRPr kumimoji="1" lang="en-US" altLang="en-US" sz="2400">
              <a:solidFill>
                <a:srgbClr val="000000"/>
              </a:solidFill>
              <a:latin typeface="Tahoma" pitchFamily="34" charset="0"/>
              <a:cs typeface="Arial" charset="0"/>
            </a:endParaRPr>
          </a:p>
        </p:txBody>
      </p:sp>
      <p:sp>
        <p:nvSpPr>
          <p:cNvPr id="2054" name="Rectangle 6"/>
          <p:cNvSpPr>
            <a:spLocks noChangeArrowheads="1"/>
          </p:cNvSpPr>
          <p:nvPr/>
        </p:nvSpPr>
        <p:spPr bwMode="ltGray">
          <a:xfrm>
            <a:off x="169333" y="1447801"/>
            <a:ext cx="747184"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defRPr/>
            </a:pPr>
            <a:endParaRPr kumimoji="1" lang="en-US" altLang="en-US" sz="2400">
              <a:solidFill>
                <a:srgbClr val="000000"/>
              </a:solidFill>
              <a:latin typeface="Tahoma" pitchFamily="34" charset="0"/>
              <a:cs typeface="Arial" charset="0"/>
            </a:endParaRPr>
          </a:p>
        </p:txBody>
      </p:sp>
      <p:sp>
        <p:nvSpPr>
          <p:cNvPr id="2055" name="Rectangle 7"/>
          <p:cNvSpPr>
            <a:spLocks noChangeArrowheads="1"/>
          </p:cNvSpPr>
          <p:nvPr/>
        </p:nvSpPr>
        <p:spPr bwMode="gray">
          <a:xfrm>
            <a:off x="1016000" y="990601"/>
            <a:ext cx="42333" cy="1052513"/>
          </a:xfrm>
          <a:prstGeom prst="rect">
            <a:avLst/>
          </a:prstGeom>
          <a:solidFill>
            <a:schemeClr val="bg2"/>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defRPr/>
            </a:pPr>
            <a:endParaRPr kumimoji="1" lang="en-US" altLang="en-US" sz="2400">
              <a:solidFill>
                <a:srgbClr val="000000"/>
              </a:solidFill>
              <a:latin typeface="Tahoma" pitchFamily="34" charset="0"/>
              <a:cs typeface="Arial" charset="0"/>
            </a:endParaRPr>
          </a:p>
        </p:txBody>
      </p:sp>
      <p:sp>
        <p:nvSpPr>
          <p:cNvPr id="2056" name="Rectangle 8"/>
          <p:cNvSpPr>
            <a:spLocks noChangeArrowheads="1"/>
          </p:cNvSpPr>
          <p:nvPr/>
        </p:nvSpPr>
        <p:spPr bwMode="gray">
          <a:xfrm>
            <a:off x="590551" y="1781175"/>
            <a:ext cx="10968567" cy="31750"/>
          </a:xfrm>
          <a:prstGeom prst="rect">
            <a:avLst/>
          </a:prstGeom>
          <a:gradFill rotWithShape="0">
            <a:gsLst>
              <a:gs pos="0">
                <a:schemeClr val="bg2"/>
              </a:gs>
              <a:gs pos="100000">
                <a:schemeClr val="bg1"/>
              </a:gs>
            </a:gsLst>
            <a:lin ang="0" scaled="1"/>
          </a:gra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defRPr/>
            </a:pPr>
            <a:endParaRPr kumimoji="1" lang="en-US" altLang="en-US" sz="2400">
              <a:solidFill>
                <a:srgbClr val="000000"/>
              </a:solidFill>
              <a:latin typeface="Tahoma" pitchFamily="34" charset="0"/>
              <a:cs typeface="Arial" charset="0"/>
            </a:endParaRPr>
          </a:p>
        </p:txBody>
      </p:sp>
      <p:sp>
        <p:nvSpPr>
          <p:cNvPr id="2057" name="Rectangle 9"/>
          <p:cNvSpPr>
            <a:spLocks noGrp="1" noChangeArrowheads="1"/>
          </p:cNvSpPr>
          <p:nvPr>
            <p:ph type="title"/>
          </p:nvPr>
        </p:nvSpPr>
        <p:spPr bwMode="auto">
          <a:xfrm>
            <a:off x="1534585" y="214314"/>
            <a:ext cx="10390716" cy="146208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7"/>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2058" name="Rectangle 10"/>
          <p:cNvSpPr>
            <a:spLocks noGrp="1" noChangeArrowheads="1"/>
          </p:cNvSpPr>
          <p:nvPr>
            <p:ph type="body" idx="1"/>
          </p:nvPr>
        </p:nvSpPr>
        <p:spPr bwMode="auto">
          <a:xfrm>
            <a:off x="1576917" y="2017713"/>
            <a:ext cx="10363200" cy="4114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7"/>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95595" name="Rectangle 11"/>
          <p:cNvSpPr>
            <a:spLocks noGrp="1" noChangeArrowheads="1"/>
          </p:cNvSpPr>
          <p:nvPr>
            <p:ph type="dt" sz="half" idx="2"/>
          </p:nvPr>
        </p:nvSpPr>
        <p:spPr bwMode="auto">
          <a:xfrm>
            <a:off x="1549400" y="6243638"/>
            <a:ext cx="25400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400">
                <a:solidFill>
                  <a:srgbClr val="000000"/>
                </a:solidFill>
                <a:latin typeface="+mn-lt"/>
                <a:ea typeface="+mn-ea"/>
                <a:cs typeface="+mn-cs"/>
              </a:defRPr>
            </a:lvl1pPr>
          </a:lstStyle>
          <a:p>
            <a:pPr>
              <a:defRPr/>
            </a:pPr>
            <a:endParaRPr lang="en-US"/>
          </a:p>
        </p:txBody>
      </p:sp>
      <p:sp>
        <p:nvSpPr>
          <p:cNvPr id="195596" name="Rectangle 12"/>
          <p:cNvSpPr>
            <a:spLocks noGrp="1" noChangeArrowheads="1"/>
          </p:cNvSpPr>
          <p:nvPr>
            <p:ph type="ftr" sz="quarter" idx="3"/>
          </p:nvPr>
        </p:nvSpPr>
        <p:spPr bwMode="auto">
          <a:xfrm>
            <a:off x="4876800" y="6243638"/>
            <a:ext cx="3860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a:solidFill>
                  <a:srgbClr val="000000"/>
                </a:solidFill>
                <a:latin typeface="+mn-lt"/>
                <a:ea typeface="+mn-ea"/>
                <a:cs typeface="+mn-cs"/>
              </a:defRPr>
            </a:lvl1pPr>
          </a:lstStyle>
          <a:p>
            <a:pPr>
              <a:defRPr/>
            </a:pPr>
            <a:endParaRPr lang="en-US"/>
          </a:p>
        </p:txBody>
      </p:sp>
      <p:sp>
        <p:nvSpPr>
          <p:cNvPr id="195597" name="Rectangle 13"/>
          <p:cNvSpPr>
            <a:spLocks noGrp="1" noChangeArrowheads="1"/>
          </p:cNvSpPr>
          <p:nvPr>
            <p:ph type="sldNum" sz="quarter" idx="4"/>
          </p:nvPr>
        </p:nvSpPr>
        <p:spPr bwMode="auto">
          <a:xfrm>
            <a:off x="9389533" y="6243638"/>
            <a:ext cx="25400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400">
                <a:solidFill>
                  <a:srgbClr val="000000"/>
                </a:solidFill>
                <a:latin typeface="Tahoma" pitchFamily="34" charset="0"/>
              </a:defRPr>
            </a:lvl1pPr>
          </a:lstStyle>
          <a:p>
            <a:fld id="{8A53AE5D-3466-4D96-879B-ECAEEAC2DFFF}"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721"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2" r:id="rId12"/>
    <p:sldLayoutId id="2147483723" r:id="rId13"/>
    <p:sldLayoutId id="2147483724" r:id="rId14"/>
  </p:sldLayoutIdLst>
  <p:txStyles>
    <p:titleStyle>
      <a:lvl1pPr algn="l" rtl="0" fontAlgn="base">
        <a:spcBef>
          <a:spcPct val="0"/>
        </a:spcBef>
        <a:spcAft>
          <a:spcPct val="0"/>
        </a:spcAft>
        <a:defRPr sz="4400">
          <a:solidFill>
            <a:schemeClr val="tx2"/>
          </a:solidFill>
          <a:latin typeface="+mj-lt"/>
          <a:ea typeface="ＭＳ Ｐゴシック" charset="0"/>
          <a:cs typeface="ＭＳ Ｐゴシック" charset="0"/>
        </a:defRPr>
      </a:lvl1pPr>
      <a:lvl2pPr algn="l" rtl="0" fontAlgn="base">
        <a:spcBef>
          <a:spcPct val="0"/>
        </a:spcBef>
        <a:spcAft>
          <a:spcPct val="0"/>
        </a:spcAft>
        <a:defRPr sz="4400">
          <a:solidFill>
            <a:schemeClr val="tx2"/>
          </a:solidFill>
          <a:latin typeface="Tahoma" pitchFamily="34" charset="0"/>
          <a:ea typeface="ＭＳ Ｐゴシック" charset="0"/>
          <a:cs typeface="ＭＳ Ｐゴシック" charset="0"/>
        </a:defRPr>
      </a:lvl2pPr>
      <a:lvl3pPr algn="l" rtl="0" fontAlgn="base">
        <a:spcBef>
          <a:spcPct val="0"/>
        </a:spcBef>
        <a:spcAft>
          <a:spcPct val="0"/>
        </a:spcAft>
        <a:defRPr sz="4400">
          <a:solidFill>
            <a:schemeClr val="tx2"/>
          </a:solidFill>
          <a:latin typeface="Tahoma" pitchFamily="34" charset="0"/>
          <a:ea typeface="ＭＳ Ｐゴシック" charset="0"/>
          <a:cs typeface="ＭＳ Ｐゴシック" charset="0"/>
        </a:defRPr>
      </a:lvl3pPr>
      <a:lvl4pPr algn="l" rtl="0" fontAlgn="base">
        <a:spcBef>
          <a:spcPct val="0"/>
        </a:spcBef>
        <a:spcAft>
          <a:spcPct val="0"/>
        </a:spcAft>
        <a:defRPr sz="4400">
          <a:solidFill>
            <a:schemeClr val="tx2"/>
          </a:solidFill>
          <a:latin typeface="Tahoma" pitchFamily="34" charset="0"/>
          <a:ea typeface="ＭＳ Ｐゴシック" charset="0"/>
          <a:cs typeface="ＭＳ Ｐゴシック" charset="0"/>
        </a:defRPr>
      </a:lvl4pPr>
      <a:lvl5pPr algn="l" rtl="0" fontAlgn="base">
        <a:spcBef>
          <a:spcPct val="0"/>
        </a:spcBef>
        <a:spcAft>
          <a:spcPct val="0"/>
        </a:spcAft>
        <a:defRPr sz="4400">
          <a:solidFill>
            <a:schemeClr val="tx2"/>
          </a:solidFill>
          <a:latin typeface="Tahoma" pitchFamily="34" charset="0"/>
          <a:ea typeface="ＭＳ Ｐゴシック" charset="0"/>
          <a:cs typeface="ＭＳ Ｐゴシック" charset="0"/>
        </a:defRPr>
      </a:lvl5pPr>
      <a:lvl6pPr marL="457200" algn="l" rtl="0" eaLnBrk="1" fontAlgn="base" hangingPunct="1">
        <a:spcBef>
          <a:spcPct val="0"/>
        </a:spcBef>
        <a:spcAft>
          <a:spcPct val="0"/>
        </a:spcAft>
        <a:defRPr sz="4400">
          <a:solidFill>
            <a:schemeClr val="tx2"/>
          </a:solidFill>
          <a:latin typeface="Tahoma" pitchFamily="34" charset="0"/>
        </a:defRPr>
      </a:lvl6pPr>
      <a:lvl7pPr marL="914400" algn="l" rtl="0" eaLnBrk="1" fontAlgn="base" hangingPunct="1">
        <a:spcBef>
          <a:spcPct val="0"/>
        </a:spcBef>
        <a:spcAft>
          <a:spcPct val="0"/>
        </a:spcAft>
        <a:defRPr sz="4400">
          <a:solidFill>
            <a:schemeClr val="tx2"/>
          </a:solidFill>
          <a:latin typeface="Tahoma" pitchFamily="34" charset="0"/>
        </a:defRPr>
      </a:lvl7pPr>
      <a:lvl8pPr marL="1371600" algn="l" rtl="0" eaLnBrk="1" fontAlgn="base" hangingPunct="1">
        <a:spcBef>
          <a:spcPct val="0"/>
        </a:spcBef>
        <a:spcAft>
          <a:spcPct val="0"/>
        </a:spcAft>
        <a:defRPr sz="4400">
          <a:solidFill>
            <a:schemeClr val="tx2"/>
          </a:solidFill>
          <a:latin typeface="Tahoma" pitchFamily="34" charset="0"/>
        </a:defRPr>
      </a:lvl8pPr>
      <a:lvl9pPr marL="1828800" algn="l" rtl="0" eaLnBrk="1" fontAlgn="base" hangingPunct="1">
        <a:spcBef>
          <a:spcPct val="0"/>
        </a:spcBef>
        <a:spcAft>
          <a:spcPct val="0"/>
        </a:spcAft>
        <a:defRPr sz="4400">
          <a:solidFill>
            <a:schemeClr val="tx2"/>
          </a:solidFill>
          <a:latin typeface="Tahoma" pitchFamily="34" charset="0"/>
        </a:defRPr>
      </a:lvl9pPr>
    </p:titleStyle>
    <p:bodyStyle>
      <a:lvl1pPr marL="342900" indent="-342900" algn="l" rtl="0" fontAlgn="base">
        <a:spcBef>
          <a:spcPct val="20000"/>
        </a:spcBef>
        <a:spcAft>
          <a:spcPct val="0"/>
        </a:spcAft>
        <a:buClr>
          <a:schemeClr val="folHlink"/>
        </a:buClr>
        <a:buSzPct val="60000"/>
        <a:buFont typeface="Wingdings" pitchFamily="2" charset="2"/>
        <a:buChar char="n"/>
        <a:defRPr sz="3200">
          <a:solidFill>
            <a:schemeClr val="tx1"/>
          </a:solidFill>
          <a:latin typeface="+mn-lt"/>
          <a:ea typeface="ＭＳ Ｐゴシック" charset="0"/>
          <a:cs typeface="ＭＳ Ｐゴシック" charset="0"/>
        </a:defRPr>
      </a:lvl1pPr>
      <a:lvl2pPr marL="742950" indent="-285750" algn="l" rtl="0" fontAlgn="base">
        <a:spcBef>
          <a:spcPct val="20000"/>
        </a:spcBef>
        <a:spcAft>
          <a:spcPct val="0"/>
        </a:spcAft>
        <a:buClr>
          <a:schemeClr val="hlink"/>
        </a:buClr>
        <a:buSzPct val="55000"/>
        <a:buFont typeface="Wingdings" pitchFamily="2" charset="2"/>
        <a:buChar char="n"/>
        <a:defRPr sz="2800">
          <a:solidFill>
            <a:schemeClr val="tx1"/>
          </a:solidFill>
          <a:latin typeface="+mn-lt"/>
          <a:ea typeface="ＭＳ Ｐゴシック" charset="0"/>
        </a:defRPr>
      </a:lvl2pPr>
      <a:lvl3pPr marL="1143000" indent="-228600" algn="l" rtl="0" fontAlgn="base">
        <a:spcBef>
          <a:spcPct val="20000"/>
        </a:spcBef>
        <a:spcAft>
          <a:spcPct val="0"/>
        </a:spcAft>
        <a:buClr>
          <a:schemeClr val="folHlink"/>
        </a:buClr>
        <a:buSzPct val="50000"/>
        <a:buFont typeface="Wingdings" pitchFamily="2" charset="2"/>
        <a:buChar char="n"/>
        <a:defRPr sz="2400">
          <a:solidFill>
            <a:schemeClr val="tx1"/>
          </a:solidFill>
          <a:latin typeface="+mn-lt"/>
          <a:ea typeface="ＭＳ Ｐゴシック" charset="0"/>
        </a:defRPr>
      </a:lvl3pPr>
      <a:lvl4pPr marL="1600200" indent="-228600" algn="l" rtl="0" fontAlgn="base">
        <a:spcBef>
          <a:spcPct val="20000"/>
        </a:spcBef>
        <a:spcAft>
          <a:spcPct val="0"/>
        </a:spcAft>
        <a:buClr>
          <a:schemeClr val="accent2"/>
        </a:buClr>
        <a:buSzPct val="55000"/>
        <a:buFont typeface="Wingdings" pitchFamily="2" charset="2"/>
        <a:buChar char="n"/>
        <a:defRPr sz="2000">
          <a:solidFill>
            <a:schemeClr val="tx1"/>
          </a:solidFill>
          <a:latin typeface="+mn-lt"/>
          <a:ea typeface="ＭＳ Ｐゴシック" charset="0"/>
        </a:defRPr>
      </a:lvl4pPr>
      <a:lvl5pPr marL="20574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ea typeface="ＭＳ Ｐゴシック" charset="0"/>
        </a:defRPr>
      </a:lvl5pPr>
      <a:lvl6pPr marL="2514600" indent="-228600" algn="l" rtl="0"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notesSlide" Target="../notesSlides/notesSlide9.xml"/><Relationship Id="rId1" Type="http://schemas.openxmlformats.org/officeDocument/2006/relationships/slideLayout" Target="../slideLayouts/slideLayout13.xml"/><Relationship Id="rId5" Type="http://schemas.openxmlformats.org/officeDocument/2006/relationships/image" Target="../media/image3.png"/><Relationship Id="rId4" Type="http://schemas.openxmlformats.org/officeDocument/2006/relationships/image" Target="../media/image24.jpeg"/></Relationships>
</file>

<file path=ppt/slides/_rels/slide11.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notesSlide" Target="../notesSlides/notesSlide10.xml"/><Relationship Id="rId1" Type="http://schemas.openxmlformats.org/officeDocument/2006/relationships/slideLayout" Target="../slideLayouts/slideLayout7.xml"/><Relationship Id="rId6" Type="http://schemas.openxmlformats.org/officeDocument/2006/relationships/image" Target="../media/image28.png"/><Relationship Id="rId5" Type="http://schemas.openxmlformats.org/officeDocument/2006/relationships/image" Target="../media/image27.jpeg"/><Relationship Id="rId4" Type="http://schemas.openxmlformats.org/officeDocument/2006/relationships/image" Target="../media/image26.jpeg"/></Relationships>
</file>

<file path=ppt/slides/_rels/slide12.xml.rels><?xml version="1.0" encoding="UTF-8" standalone="yes"?>
<Relationships xmlns="http://schemas.openxmlformats.org/package/2006/relationships"><Relationship Id="rId3" Type="http://schemas.openxmlformats.org/officeDocument/2006/relationships/hyperlink" Target="https://www.youtube.com/watch?v=DQ45bOPiRnU" TargetMode="External"/><Relationship Id="rId2" Type="http://schemas.openxmlformats.org/officeDocument/2006/relationships/slideLayout" Target="../slideLayouts/slideLayout2.xml"/><Relationship Id="rId1" Type="http://schemas.openxmlformats.org/officeDocument/2006/relationships/video" Target="https://www.youtube.com/embed/DQ45bOPiRnU?feature=oembed" TargetMode="External"/><Relationship Id="rId4" Type="http://schemas.openxmlformats.org/officeDocument/2006/relationships/image" Target="../media/image29.jpeg"/></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12.xml"/><Relationship Id="rId5" Type="http://schemas.openxmlformats.org/officeDocument/2006/relationships/image" Target="../media/image5.jpe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10.jpeg"/><Relationship Id="rId5" Type="http://schemas.openxmlformats.org/officeDocument/2006/relationships/image" Target="../media/image9.jpeg"/><Relationship Id="rId4" Type="http://schemas.openxmlformats.org/officeDocument/2006/relationships/image" Target="../media/image8.jpeg"/></Relationships>
</file>

<file path=ppt/slides/_rels/slide5.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12.jpe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6.xml"/><Relationship Id="rId1" Type="http://schemas.openxmlformats.org/officeDocument/2006/relationships/slideLayout" Target="../slideLayouts/slideLayout14.xml"/><Relationship Id="rId6" Type="http://schemas.openxmlformats.org/officeDocument/2006/relationships/image" Target="../media/image15.jpeg"/><Relationship Id="rId5" Type="http://schemas.openxmlformats.org/officeDocument/2006/relationships/image" Target="../media/image3.png"/><Relationship Id="rId4" Type="http://schemas.openxmlformats.org/officeDocument/2006/relationships/image" Target="../media/image14.jpeg"/></Relationships>
</file>

<file path=ppt/slides/_rels/slide8.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18.jpeg"/><Relationship Id="rId5" Type="http://schemas.openxmlformats.org/officeDocument/2006/relationships/image" Target="../media/image3.png"/><Relationship Id="rId4" Type="http://schemas.openxmlformats.org/officeDocument/2006/relationships/image" Target="../media/image17.jpeg"/></Relationships>
</file>

<file path=ppt/slides/_rels/slide9.xml.rels><?xml version="1.0" encoding="UTF-8" standalone="yes"?>
<Relationships xmlns="http://schemas.openxmlformats.org/package/2006/relationships"><Relationship Id="rId8" Type="http://schemas.openxmlformats.org/officeDocument/2006/relationships/image" Target="../media/image22.jpeg"/><Relationship Id="rId3" Type="http://schemas.openxmlformats.org/officeDocument/2006/relationships/hyperlink" Target="http://vetmed.tamu.edu/gilab/service/assays/heterobilharzia-americana" TargetMode="External"/><Relationship Id="rId7"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21.jpeg"/><Relationship Id="rId5" Type="http://schemas.openxmlformats.org/officeDocument/2006/relationships/image" Target="../media/image20.jpeg"/><Relationship Id="rId4" Type="http://schemas.openxmlformats.org/officeDocument/2006/relationships/image" Target="../media/image19.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2209800" y="695778"/>
            <a:ext cx="7772400" cy="1462088"/>
          </a:xfrm>
        </p:spPr>
        <p:txBody>
          <a:bodyPr/>
          <a:lstStyle/>
          <a:p>
            <a:pPr algn="ctr" eaLnBrk="1" hangingPunct="1">
              <a:defRPr/>
            </a:pPr>
            <a:r>
              <a:rPr lang="en-US" sz="4800" b="1" u="sng" dirty="0">
                <a:latin typeface="Comic Sans MS" charset="0"/>
              </a:rPr>
              <a:t>VMP 930</a:t>
            </a:r>
            <a:br>
              <a:rPr lang="en-US" sz="4800" b="1" u="sng" dirty="0">
                <a:latin typeface="Comic Sans MS" charset="0"/>
              </a:rPr>
            </a:br>
            <a:r>
              <a:rPr lang="en-US" sz="4800" b="1" u="sng" dirty="0">
                <a:latin typeface="Comic Sans MS" charset="0"/>
              </a:rPr>
              <a:t>Veterinary Parasitology</a:t>
            </a:r>
          </a:p>
        </p:txBody>
      </p:sp>
      <p:sp>
        <p:nvSpPr>
          <p:cNvPr id="3075" name="Rectangle 3"/>
          <p:cNvSpPr>
            <a:spLocks noGrp="1" noChangeArrowheads="1"/>
          </p:cNvSpPr>
          <p:nvPr>
            <p:ph type="subTitle" idx="1"/>
          </p:nvPr>
        </p:nvSpPr>
        <p:spPr>
          <a:xfrm>
            <a:off x="2895600" y="3020786"/>
            <a:ext cx="6400800" cy="1981200"/>
          </a:xfrm>
        </p:spPr>
        <p:txBody>
          <a:bodyPr/>
          <a:lstStyle/>
          <a:p>
            <a:pPr eaLnBrk="1" hangingPunct="1">
              <a:lnSpc>
                <a:spcPct val="90000"/>
              </a:lnSpc>
              <a:buFont typeface="Wingdings" charset="0"/>
              <a:buNone/>
              <a:defRPr/>
            </a:pPr>
            <a:r>
              <a:rPr lang="en-US" sz="4000" b="1" i="1" dirty="0">
                <a:latin typeface="Comic Sans MS" panose="030F0702030302020204" pitchFamily="66" charset="0"/>
              </a:rPr>
              <a:t>Lung Fluke</a:t>
            </a:r>
          </a:p>
          <a:p>
            <a:pPr eaLnBrk="1" hangingPunct="1">
              <a:lnSpc>
                <a:spcPct val="90000"/>
              </a:lnSpc>
              <a:buFont typeface="Wingdings" charset="0"/>
              <a:buNone/>
              <a:defRPr/>
            </a:pPr>
            <a:r>
              <a:rPr lang="en-US" sz="4000" b="1" i="1" dirty="0">
                <a:latin typeface="Comic Sans MS" panose="030F0702030302020204" pitchFamily="66" charset="0"/>
              </a:rPr>
              <a:t>Blood Fluke</a:t>
            </a:r>
          </a:p>
          <a:p>
            <a:pPr eaLnBrk="1" hangingPunct="1">
              <a:lnSpc>
                <a:spcPct val="90000"/>
              </a:lnSpc>
              <a:buFont typeface="Wingdings" charset="0"/>
              <a:buNone/>
              <a:defRPr/>
            </a:pPr>
            <a:r>
              <a:rPr lang="en-US" sz="4000" b="1" i="1" dirty="0">
                <a:latin typeface="Comic Sans MS" panose="030F0702030302020204" pitchFamily="66" charset="0"/>
              </a:rPr>
              <a:t>Minor Flukes</a:t>
            </a:r>
            <a:endParaRPr lang="en-US" sz="4000" i="1" dirty="0">
              <a:latin typeface="Comic Sans MS" panose="030F0702030302020204" pitchFamily="66" charset="0"/>
            </a:endParaRPr>
          </a:p>
        </p:txBody>
      </p:sp>
      <p:pic>
        <p:nvPicPr>
          <p:cNvPr id="3076" name="Picture 4" descr="vpglogo2200"/>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10482943" y="5040086"/>
            <a:ext cx="1676400" cy="1676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3077" name="Picture 5" descr="ncstate"/>
          <p:cNvPicPr>
            <a:picLocks noChangeAspect="1" noChangeArrowheads="1"/>
          </p:cNvPicPr>
          <p:nvPr/>
        </p:nvPicPr>
        <p:blipFill>
          <a:blip r:embed="rId4">
            <a:extLst>
              <a:ext uri="{28A0092B-C50C-407E-A947-70E740481C1C}">
                <a14:useLocalDpi xmlns:a14="http://schemas.microsoft.com/office/drawing/2010/main"/>
              </a:ext>
            </a:extLst>
          </a:blip>
          <a:srcRect/>
          <a:stretch>
            <a:fillRect/>
          </a:stretch>
        </p:blipFill>
        <p:spPr bwMode="auto">
          <a:xfrm>
            <a:off x="0" y="0"/>
            <a:ext cx="1524000" cy="2000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2" name="Picture 1">
            <a:extLst>
              <a:ext uri="{FF2B5EF4-FFF2-40B4-BE49-F238E27FC236}">
                <a16:creationId xmlns:a16="http://schemas.microsoft.com/office/drawing/2014/main" id="{D5F8FF3B-F17B-0FDF-3F72-F1D60E9E1BBC}"/>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1517507" y="2410959"/>
            <a:ext cx="9156986" cy="103641"/>
          </a:xfrm>
          <a:prstGeom prst="rect">
            <a:avLst/>
          </a:prstGeom>
        </p:spPr>
      </p:pic>
    </p:spTree>
    <p:extLst>
      <p:ext uri="{BB962C8B-B14F-4D97-AF65-F5344CB8AC3E}">
        <p14:creationId xmlns:p14="http://schemas.microsoft.com/office/powerpoint/2010/main" val="21146557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3"/>
          <p:cNvSpPr>
            <a:spLocks noGrp="1" noChangeArrowheads="1"/>
          </p:cNvSpPr>
          <p:nvPr>
            <p:ph idx="4294967295"/>
          </p:nvPr>
        </p:nvSpPr>
        <p:spPr>
          <a:xfrm>
            <a:off x="149988" y="985905"/>
            <a:ext cx="5056459" cy="2740710"/>
          </a:xfrm>
          <a:prstGeom prst="rect">
            <a:avLst/>
          </a:prstGeom>
        </p:spPr>
        <p:txBody>
          <a:bodyPr/>
          <a:lstStyle/>
          <a:p>
            <a:pPr marL="223838" indent="-223838">
              <a:lnSpc>
                <a:spcPct val="90000"/>
              </a:lnSpc>
            </a:pPr>
            <a:r>
              <a:rPr lang="en-US" altLang="en-US" sz="1800" dirty="0">
                <a:latin typeface="Comic Sans MS" pitchFamily="66" charset="0"/>
                <a:ea typeface="ＭＳ Ｐゴシック" pitchFamily="34" charset="-128"/>
              </a:rPr>
              <a:t>Life Cycle -- aquatic</a:t>
            </a:r>
          </a:p>
          <a:p>
            <a:pPr marL="457200" lvl="1" indent="-223838">
              <a:lnSpc>
                <a:spcPct val="90000"/>
              </a:lnSpc>
            </a:pPr>
            <a:r>
              <a:rPr lang="en-US" altLang="en-US" sz="1600" dirty="0">
                <a:latin typeface="Comic Sans MS" pitchFamily="66" charset="0"/>
                <a:ea typeface="ＭＳ Ｐゴシック" pitchFamily="34" charset="-128"/>
              </a:rPr>
              <a:t>Canids (Small Intestine)</a:t>
            </a:r>
          </a:p>
          <a:p>
            <a:pPr marL="457200" lvl="1" indent="-223838">
              <a:lnSpc>
                <a:spcPct val="90000"/>
              </a:lnSpc>
            </a:pPr>
            <a:r>
              <a:rPr lang="en-US" altLang="en-US" sz="1600" dirty="0">
                <a:latin typeface="Comic Sans MS" pitchFamily="66" charset="0"/>
                <a:ea typeface="ＭＳ Ｐゴシック" pitchFamily="34" charset="-128"/>
              </a:rPr>
              <a:t>River snails</a:t>
            </a:r>
          </a:p>
          <a:p>
            <a:pPr marL="457200" lvl="1" indent="-223838">
              <a:lnSpc>
                <a:spcPct val="90000"/>
              </a:lnSpc>
            </a:pPr>
            <a:r>
              <a:rPr lang="en-US" altLang="en-US" sz="1600" dirty="0">
                <a:latin typeface="Comic Sans MS" pitchFamily="66" charset="0"/>
                <a:ea typeface="ＭＳ Ｐゴシック" pitchFamily="34" charset="-128"/>
              </a:rPr>
              <a:t>Fish (Salmon / trout)</a:t>
            </a:r>
          </a:p>
          <a:p>
            <a:pPr marL="223838" indent="-223838">
              <a:lnSpc>
                <a:spcPct val="90000"/>
              </a:lnSpc>
            </a:pPr>
            <a:r>
              <a:rPr lang="en-US" altLang="en-US" sz="1800" dirty="0">
                <a:latin typeface="Comic Sans MS" pitchFamily="66" charset="0"/>
                <a:ea typeface="ＭＳ Ｐゴシック" pitchFamily="34" charset="-128"/>
              </a:rPr>
              <a:t>Pacific Northwest (WA, OR, north CA)</a:t>
            </a:r>
          </a:p>
          <a:p>
            <a:pPr marL="223838" indent="-223838">
              <a:lnSpc>
                <a:spcPct val="90000"/>
              </a:lnSpc>
            </a:pPr>
            <a:r>
              <a:rPr lang="en-US" altLang="en-US" sz="1800" dirty="0">
                <a:latin typeface="Comic Sans MS" pitchFamily="66" charset="0"/>
                <a:ea typeface="ＭＳ Ｐゴシック" pitchFamily="34" charset="-128"/>
              </a:rPr>
              <a:t>Vector for </a:t>
            </a:r>
            <a:r>
              <a:rPr lang="en-US" altLang="en-US" sz="1800" u="sng" dirty="0">
                <a:latin typeface="Comic Sans MS" pitchFamily="66" charset="0"/>
                <a:ea typeface="ＭＳ Ｐゴシック" pitchFamily="34" charset="-128"/>
              </a:rPr>
              <a:t>Salmon Poisoning</a:t>
            </a:r>
            <a:r>
              <a:rPr lang="en-US" altLang="en-US" sz="1800" dirty="0">
                <a:latin typeface="Comic Sans MS" pitchFamily="66" charset="0"/>
                <a:ea typeface="ＭＳ Ｐゴシック" pitchFamily="34" charset="-128"/>
              </a:rPr>
              <a:t> </a:t>
            </a:r>
          </a:p>
          <a:p>
            <a:pPr marL="457200" lvl="1" indent="-231775">
              <a:lnSpc>
                <a:spcPct val="90000"/>
              </a:lnSpc>
            </a:pPr>
            <a:r>
              <a:rPr lang="en-US" altLang="en-US" sz="1600" dirty="0">
                <a:latin typeface="Comic Sans MS" pitchFamily="66" charset="0"/>
                <a:ea typeface="ＭＳ Ｐゴシック" pitchFamily="34" charset="-128"/>
              </a:rPr>
              <a:t>Affects Canids only</a:t>
            </a:r>
          </a:p>
          <a:p>
            <a:pPr marL="457200" lvl="1" indent="-231775">
              <a:lnSpc>
                <a:spcPct val="90000"/>
              </a:lnSpc>
            </a:pPr>
            <a:r>
              <a:rPr lang="en-US" altLang="en-US" sz="1600" i="1" u="sng" dirty="0">
                <a:latin typeface="Comic Sans MS" pitchFamily="66" charset="0"/>
                <a:ea typeface="ＭＳ Ｐゴシック" pitchFamily="34" charset="-128"/>
              </a:rPr>
              <a:t>Neorickettsia helminthoeca</a:t>
            </a:r>
            <a:endParaRPr lang="en-US" altLang="en-US" sz="1600" dirty="0">
              <a:latin typeface="Comic Sans MS" pitchFamily="66" charset="0"/>
              <a:ea typeface="ＭＳ Ｐゴシック" pitchFamily="34" charset="-128"/>
            </a:endParaRPr>
          </a:p>
          <a:p>
            <a:pPr marL="857250" lvl="2" indent="-231775">
              <a:lnSpc>
                <a:spcPct val="90000"/>
              </a:lnSpc>
            </a:pPr>
            <a:r>
              <a:rPr lang="en-US" altLang="en-US" sz="1400" dirty="0">
                <a:latin typeface="Comic Sans MS" pitchFamily="66" charset="0"/>
                <a:ea typeface="ＭＳ Ｐゴシック" pitchFamily="34" charset="-128"/>
              </a:rPr>
              <a:t>Severe pathology - hemorrhagic enteritis </a:t>
            </a:r>
          </a:p>
          <a:p>
            <a:pPr marL="857250" lvl="2" indent="-231775">
              <a:lnSpc>
                <a:spcPct val="90000"/>
              </a:lnSpc>
            </a:pPr>
            <a:r>
              <a:rPr lang="en-US" altLang="en-US" sz="1400" dirty="0">
                <a:latin typeface="Comic Sans MS" pitchFamily="66" charset="0"/>
                <a:ea typeface="ＭＳ Ｐゴシック" pitchFamily="34" charset="-128"/>
              </a:rPr>
              <a:t>(50% to 90% mortality)</a:t>
            </a:r>
          </a:p>
        </p:txBody>
      </p:sp>
      <p:pic>
        <p:nvPicPr>
          <p:cNvPr id="4" name="Picture 3">
            <a:extLst>
              <a:ext uri="{FF2B5EF4-FFF2-40B4-BE49-F238E27FC236}">
                <a16:creationId xmlns:a16="http://schemas.microsoft.com/office/drawing/2014/main" id="{46C1AB2F-4765-12C5-639C-E5C4778E9769}"/>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94238" y="3964891"/>
            <a:ext cx="3486907" cy="2740709"/>
          </a:xfrm>
          <a:prstGeom prst="rect">
            <a:avLst/>
          </a:prstGeom>
        </p:spPr>
      </p:pic>
      <p:sp>
        <p:nvSpPr>
          <p:cNvPr id="6" name="Rectangle 4">
            <a:extLst>
              <a:ext uri="{FF2B5EF4-FFF2-40B4-BE49-F238E27FC236}">
                <a16:creationId xmlns:a16="http://schemas.microsoft.com/office/drawing/2014/main" id="{84AF51EA-8387-D69B-DBAF-214C36EBD549}"/>
              </a:ext>
            </a:extLst>
          </p:cNvPr>
          <p:cNvSpPr txBox="1">
            <a:spLocks noChangeArrowheads="1"/>
          </p:cNvSpPr>
          <p:nvPr/>
        </p:nvSpPr>
        <p:spPr bwMode="auto">
          <a:xfrm>
            <a:off x="577060" y="93296"/>
            <a:ext cx="4217726" cy="772885"/>
          </a:xfrm>
          <a:prstGeom prst="rect">
            <a:avLst/>
          </a:prstGeom>
          <a:noFill/>
          <a:ln>
            <a:noFill/>
          </a:ln>
          <a:effectLst/>
          <a:extLs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a:solidFill>
                  <a:schemeClr val="tx2"/>
                </a:solidFill>
                <a:latin typeface="+mj-lt"/>
                <a:ea typeface="+mj-ea"/>
                <a:cs typeface="ＭＳ Ｐゴシック" charset="0"/>
              </a:defRPr>
            </a:lvl1pPr>
            <a:lvl2pPr algn="ctr" rtl="0" fontAlgn="base">
              <a:spcBef>
                <a:spcPct val="0"/>
              </a:spcBef>
              <a:spcAft>
                <a:spcPct val="0"/>
              </a:spcAft>
              <a:defRPr sz="4400">
                <a:solidFill>
                  <a:schemeClr val="tx2"/>
                </a:solidFill>
                <a:latin typeface="Arial" charset="0"/>
                <a:ea typeface="ＭＳ Ｐゴシック" charset="0"/>
                <a:cs typeface="ＭＳ Ｐゴシック" charset="0"/>
              </a:defRPr>
            </a:lvl2pPr>
            <a:lvl3pPr algn="ctr" rtl="0" fontAlgn="base">
              <a:spcBef>
                <a:spcPct val="0"/>
              </a:spcBef>
              <a:spcAft>
                <a:spcPct val="0"/>
              </a:spcAft>
              <a:defRPr sz="4400">
                <a:solidFill>
                  <a:schemeClr val="tx2"/>
                </a:solidFill>
                <a:latin typeface="Arial" charset="0"/>
                <a:ea typeface="ＭＳ Ｐゴシック" charset="0"/>
                <a:cs typeface="ＭＳ Ｐゴシック" charset="0"/>
              </a:defRPr>
            </a:lvl3pPr>
            <a:lvl4pPr algn="ctr" rtl="0" fontAlgn="base">
              <a:spcBef>
                <a:spcPct val="0"/>
              </a:spcBef>
              <a:spcAft>
                <a:spcPct val="0"/>
              </a:spcAft>
              <a:defRPr sz="4400">
                <a:solidFill>
                  <a:schemeClr val="tx2"/>
                </a:solidFill>
                <a:latin typeface="Arial" charset="0"/>
                <a:ea typeface="ＭＳ Ｐゴシック" charset="0"/>
                <a:cs typeface="ＭＳ Ｐゴシック" charset="0"/>
              </a:defRPr>
            </a:lvl4pPr>
            <a:lvl5pPr algn="ctr" rtl="0" fontAlgn="base">
              <a:spcBef>
                <a:spcPct val="0"/>
              </a:spcBef>
              <a:spcAft>
                <a:spcPct val="0"/>
              </a:spcAft>
              <a:defRPr sz="4400">
                <a:solidFill>
                  <a:schemeClr val="tx2"/>
                </a:solidFill>
                <a:latin typeface="Arial" charset="0"/>
                <a:ea typeface="ＭＳ Ｐゴシック" charset="0"/>
                <a:cs typeface="ＭＳ Ｐゴシック" charset="0"/>
              </a:defRPr>
            </a:lvl5pPr>
            <a:lvl6pPr marL="457200" algn="ctr" rtl="0" eaLnBrk="1" fontAlgn="base" hangingPunct="1">
              <a:spcBef>
                <a:spcPct val="0"/>
              </a:spcBef>
              <a:spcAft>
                <a:spcPct val="0"/>
              </a:spcAft>
              <a:defRPr sz="4400">
                <a:solidFill>
                  <a:schemeClr val="tx2"/>
                </a:solidFill>
                <a:latin typeface="Arial" charset="0"/>
                <a:ea typeface="ＭＳ Ｐゴシック" charset="0"/>
              </a:defRPr>
            </a:lvl6pPr>
            <a:lvl7pPr marL="914400" algn="ctr" rtl="0" eaLnBrk="1" fontAlgn="base" hangingPunct="1">
              <a:spcBef>
                <a:spcPct val="0"/>
              </a:spcBef>
              <a:spcAft>
                <a:spcPct val="0"/>
              </a:spcAft>
              <a:defRPr sz="4400">
                <a:solidFill>
                  <a:schemeClr val="tx2"/>
                </a:solidFill>
                <a:latin typeface="Arial" charset="0"/>
                <a:ea typeface="ＭＳ Ｐゴシック" charset="0"/>
              </a:defRPr>
            </a:lvl7pPr>
            <a:lvl8pPr marL="1371600" algn="ctr" rtl="0" eaLnBrk="1" fontAlgn="base" hangingPunct="1">
              <a:spcBef>
                <a:spcPct val="0"/>
              </a:spcBef>
              <a:spcAft>
                <a:spcPct val="0"/>
              </a:spcAft>
              <a:defRPr sz="4400">
                <a:solidFill>
                  <a:schemeClr val="tx2"/>
                </a:solidFill>
                <a:latin typeface="Arial" charset="0"/>
                <a:ea typeface="ＭＳ Ｐゴシック" charset="0"/>
              </a:defRPr>
            </a:lvl8pPr>
            <a:lvl9pPr marL="1828800" algn="ctr" rtl="0" eaLnBrk="1" fontAlgn="base" hangingPunct="1">
              <a:spcBef>
                <a:spcPct val="0"/>
              </a:spcBef>
              <a:spcAft>
                <a:spcPct val="0"/>
              </a:spcAft>
              <a:defRPr sz="4400">
                <a:solidFill>
                  <a:schemeClr val="tx2"/>
                </a:solidFill>
                <a:latin typeface="Arial" charset="0"/>
                <a:ea typeface="ＭＳ Ｐゴシック" charset="0"/>
              </a:defRPr>
            </a:lvl9pPr>
          </a:lstStyle>
          <a:p>
            <a:pPr algn="l">
              <a:defRPr/>
            </a:pPr>
            <a:r>
              <a:rPr lang="en-US" sz="2800" b="1" i="1" kern="0" dirty="0" err="1">
                <a:solidFill>
                  <a:schemeClr val="tx1"/>
                </a:solidFill>
                <a:latin typeface="Comic Sans MS"/>
                <a:cs typeface="Comic Sans MS"/>
              </a:rPr>
              <a:t>Nanophyetus</a:t>
            </a:r>
            <a:r>
              <a:rPr lang="en-US" sz="2800" b="1" i="1" kern="0" dirty="0">
                <a:solidFill>
                  <a:schemeClr val="tx1"/>
                </a:solidFill>
                <a:latin typeface="Comic Sans MS"/>
                <a:cs typeface="Comic Sans MS"/>
              </a:rPr>
              <a:t> salmincola</a:t>
            </a:r>
            <a:br>
              <a:rPr lang="en-US" sz="3200" b="1" i="1" kern="0" dirty="0">
                <a:latin typeface="Comic Sans MS"/>
                <a:cs typeface="Comic Sans MS"/>
              </a:rPr>
            </a:br>
            <a:r>
              <a:rPr lang="en-US" sz="1800" b="1" kern="0" dirty="0">
                <a:solidFill>
                  <a:schemeClr val="tx1"/>
                </a:solidFill>
                <a:latin typeface="Comic Sans MS"/>
                <a:cs typeface="Comic Sans MS"/>
              </a:rPr>
              <a:t>Salmon Poisoning Fluke</a:t>
            </a:r>
            <a:endParaRPr lang="en-US" sz="1800" kern="0" dirty="0">
              <a:solidFill>
                <a:schemeClr val="tx1"/>
              </a:solidFill>
              <a:latin typeface="Comic Sans MS"/>
              <a:cs typeface="Comic Sans MS"/>
            </a:endParaRPr>
          </a:p>
        </p:txBody>
      </p:sp>
      <p:sp>
        <p:nvSpPr>
          <p:cNvPr id="9" name="Rectangle 3">
            <a:extLst>
              <a:ext uri="{FF2B5EF4-FFF2-40B4-BE49-F238E27FC236}">
                <a16:creationId xmlns:a16="http://schemas.microsoft.com/office/drawing/2014/main" id="{F19AA7EC-841B-3E53-4406-699534EC50A3}"/>
              </a:ext>
            </a:extLst>
          </p:cNvPr>
          <p:cNvSpPr txBox="1">
            <a:spLocks noChangeArrowheads="1"/>
          </p:cNvSpPr>
          <p:nvPr/>
        </p:nvSpPr>
        <p:spPr bwMode="auto">
          <a:xfrm>
            <a:off x="6250411" y="1056300"/>
            <a:ext cx="5103390" cy="307473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7"/>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har char="•"/>
              <a:defRPr sz="3200">
                <a:solidFill>
                  <a:schemeClr val="tx1"/>
                </a:solidFill>
                <a:latin typeface="+mn-lt"/>
                <a:ea typeface="+mn-ea"/>
                <a:cs typeface="ＭＳ Ｐゴシック" charset="0"/>
              </a:defRPr>
            </a:lvl1pPr>
            <a:lvl2pPr marL="742950" indent="-285750" algn="l" rtl="0" fontAlgn="base">
              <a:spcBef>
                <a:spcPct val="20000"/>
              </a:spcBef>
              <a:spcAft>
                <a:spcPct val="0"/>
              </a:spcAft>
              <a:buChar char="–"/>
              <a:defRPr sz="2800">
                <a:solidFill>
                  <a:schemeClr val="tx1"/>
                </a:solidFill>
                <a:latin typeface="+mn-lt"/>
                <a:ea typeface="+mn-ea"/>
              </a:defRPr>
            </a:lvl2pPr>
            <a:lvl3pPr marL="1143000" indent="-228600" algn="l" rtl="0" fontAlgn="base">
              <a:spcBef>
                <a:spcPct val="20000"/>
              </a:spcBef>
              <a:spcAft>
                <a:spcPct val="0"/>
              </a:spcAft>
              <a:buChar char="•"/>
              <a:defRPr sz="2400">
                <a:solidFill>
                  <a:schemeClr val="tx1"/>
                </a:solidFill>
                <a:latin typeface="+mn-lt"/>
                <a:ea typeface="+mn-ea"/>
              </a:defRPr>
            </a:lvl3pPr>
            <a:lvl4pPr marL="1600200" indent="-228600" algn="l" rtl="0" fontAlgn="base">
              <a:spcBef>
                <a:spcPct val="20000"/>
              </a:spcBef>
              <a:spcAft>
                <a:spcPct val="0"/>
              </a:spcAft>
              <a:buChar char="–"/>
              <a:defRPr sz="2000">
                <a:solidFill>
                  <a:schemeClr val="tx1"/>
                </a:solidFill>
                <a:latin typeface="+mn-lt"/>
                <a:ea typeface="+mn-ea"/>
              </a:defRPr>
            </a:lvl4pPr>
            <a:lvl5pPr marL="2057400" indent="-228600" algn="l" rtl="0" fontAlgn="base">
              <a:spcBef>
                <a:spcPct val="20000"/>
              </a:spcBef>
              <a:spcAft>
                <a:spcPct val="0"/>
              </a:spcAft>
              <a:buChar char="»"/>
              <a:defRPr sz="2000">
                <a:solidFill>
                  <a:schemeClr val="tx1"/>
                </a:solidFill>
                <a:latin typeface="+mn-lt"/>
                <a:ea typeface="+mn-ea"/>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a:lstStyle>
          <a:p>
            <a:pPr>
              <a:lnSpc>
                <a:spcPct val="90000"/>
              </a:lnSpc>
            </a:pPr>
            <a:r>
              <a:rPr lang="en-US" altLang="en-US" sz="1800" kern="0" dirty="0">
                <a:latin typeface="Comic Sans MS" pitchFamily="66" charset="0"/>
                <a:ea typeface="ＭＳ Ｐゴシック" pitchFamily="34" charset="-128"/>
              </a:rPr>
              <a:t>Life Cycle -- aquatic</a:t>
            </a:r>
          </a:p>
          <a:p>
            <a:pPr marL="457200" lvl="1" indent="-349250">
              <a:lnSpc>
                <a:spcPct val="90000"/>
              </a:lnSpc>
            </a:pPr>
            <a:r>
              <a:rPr lang="en-US" altLang="en-US" sz="1600" kern="0" dirty="0">
                <a:latin typeface="Comic Sans MS" pitchFamily="66" charset="0"/>
                <a:ea typeface="ＭＳ Ｐゴシック" pitchFamily="34" charset="-128"/>
              </a:rPr>
              <a:t>Bats (small intestine) </a:t>
            </a:r>
          </a:p>
          <a:p>
            <a:pPr marL="457200" lvl="1" indent="-349250">
              <a:lnSpc>
                <a:spcPct val="90000"/>
              </a:lnSpc>
            </a:pPr>
            <a:r>
              <a:rPr lang="en-US" altLang="en-US" sz="1600" kern="0" dirty="0">
                <a:latin typeface="Comic Sans MS" pitchFamily="66" charset="0"/>
                <a:ea typeface="ＭＳ Ｐゴシック" pitchFamily="34" charset="-128"/>
              </a:rPr>
              <a:t>River snails</a:t>
            </a:r>
          </a:p>
          <a:p>
            <a:pPr marL="457200" lvl="1" indent="-349250">
              <a:lnSpc>
                <a:spcPct val="90000"/>
              </a:lnSpc>
            </a:pPr>
            <a:r>
              <a:rPr lang="en-US" altLang="en-US" sz="1600" kern="0" dirty="0">
                <a:latin typeface="Comic Sans MS" pitchFamily="66" charset="0"/>
                <a:ea typeface="ＭＳ Ｐゴシック" pitchFamily="34" charset="-128"/>
              </a:rPr>
              <a:t>Caddisflies &amp; Mayflies</a:t>
            </a:r>
          </a:p>
          <a:p>
            <a:pPr marL="457200" lvl="1" indent="-349250">
              <a:lnSpc>
                <a:spcPct val="90000"/>
              </a:lnSpc>
            </a:pPr>
            <a:r>
              <a:rPr lang="en-US" altLang="en-US" sz="1600" kern="0" dirty="0">
                <a:latin typeface="Comic Sans MS" pitchFamily="66" charset="0"/>
                <a:ea typeface="ＭＳ Ｐゴシック" pitchFamily="34" charset="-128"/>
              </a:rPr>
              <a:t>Horse (dead-end host)</a:t>
            </a:r>
          </a:p>
          <a:p>
            <a:pPr marL="685800" lvl="2">
              <a:lnSpc>
                <a:spcPct val="90000"/>
              </a:lnSpc>
            </a:pPr>
            <a:r>
              <a:rPr lang="en-US" altLang="en-US" sz="1200" kern="0" dirty="0">
                <a:latin typeface="Comic Sans MS" pitchFamily="66" charset="0"/>
                <a:ea typeface="ＭＳ Ｐゴシック" pitchFamily="34" charset="-128"/>
              </a:rPr>
              <a:t>Accidental ingestion of caddisflies or mayflies infected with fluke </a:t>
            </a:r>
            <a:r>
              <a:rPr lang="en-US" altLang="en-US" sz="1200" kern="0" dirty="0" err="1">
                <a:latin typeface="Comic Sans MS" pitchFamily="66" charset="0"/>
                <a:ea typeface="ＭＳ Ｐゴシック" pitchFamily="34" charset="-128"/>
              </a:rPr>
              <a:t>metacercariae</a:t>
            </a:r>
            <a:r>
              <a:rPr lang="en-US" altLang="en-US" sz="1200" kern="0" dirty="0">
                <a:latin typeface="Comic Sans MS" pitchFamily="66" charset="0"/>
                <a:ea typeface="ＭＳ Ｐゴシック" pitchFamily="34" charset="-128"/>
              </a:rPr>
              <a:t> that are infected with   </a:t>
            </a:r>
            <a:r>
              <a:rPr lang="en-US" altLang="en-US" sz="1200" i="1" kern="0" dirty="0" err="1">
                <a:latin typeface="Comic Sans MS" pitchFamily="66" charset="0"/>
                <a:ea typeface="ＭＳ Ｐゴシック" pitchFamily="34" charset="-128"/>
              </a:rPr>
              <a:t>Neorickettsia</a:t>
            </a:r>
            <a:r>
              <a:rPr lang="en-US" altLang="en-US" sz="1200" i="1" kern="0" dirty="0">
                <a:latin typeface="Comic Sans MS" pitchFamily="66" charset="0"/>
                <a:ea typeface="ＭＳ Ｐゴシック" pitchFamily="34" charset="-128"/>
              </a:rPr>
              <a:t>. </a:t>
            </a:r>
            <a:r>
              <a:rPr lang="en-US" altLang="en-US" sz="1200" i="1" kern="0" dirty="0" err="1">
                <a:latin typeface="Comic Sans MS" pitchFamily="66" charset="0"/>
                <a:ea typeface="ＭＳ Ｐゴシック" pitchFamily="34" charset="-128"/>
              </a:rPr>
              <a:t>risticii</a:t>
            </a:r>
            <a:endParaRPr lang="en-US" altLang="en-US" sz="1200" b="1" kern="0" dirty="0">
              <a:latin typeface="Comic Sans MS" pitchFamily="66" charset="0"/>
              <a:ea typeface="ＭＳ Ｐゴシック" pitchFamily="34" charset="-128"/>
            </a:endParaRPr>
          </a:p>
          <a:p>
            <a:pPr>
              <a:lnSpc>
                <a:spcPct val="90000"/>
              </a:lnSpc>
            </a:pPr>
            <a:r>
              <a:rPr lang="en-US" altLang="en-US" sz="1800" kern="0" dirty="0">
                <a:latin typeface="Comic Sans MS" pitchFamily="66" charset="0"/>
                <a:ea typeface="ＭＳ Ｐゴシック" pitchFamily="34" charset="-128"/>
              </a:rPr>
              <a:t>Sporadic throughout US</a:t>
            </a:r>
          </a:p>
          <a:p>
            <a:pPr>
              <a:lnSpc>
                <a:spcPct val="90000"/>
              </a:lnSpc>
            </a:pPr>
            <a:r>
              <a:rPr lang="en-US" altLang="en-US" sz="1800" kern="0" dirty="0">
                <a:latin typeface="Comic Sans MS" pitchFamily="66" charset="0"/>
                <a:ea typeface="ＭＳ Ｐゴシック" pitchFamily="34" charset="-128"/>
              </a:rPr>
              <a:t>Vector for </a:t>
            </a:r>
            <a:r>
              <a:rPr lang="en-US" altLang="en-US" sz="1800" u="sng" kern="0" dirty="0">
                <a:latin typeface="Comic Sans MS" pitchFamily="66" charset="0"/>
                <a:ea typeface="ＭＳ Ｐゴシック" pitchFamily="34" charset="-128"/>
              </a:rPr>
              <a:t>Potomac Horse Fever </a:t>
            </a:r>
          </a:p>
          <a:p>
            <a:pPr marL="736600" lvl="2" indent="-285750">
              <a:lnSpc>
                <a:spcPct val="90000"/>
              </a:lnSpc>
              <a:buClr>
                <a:schemeClr val="accent2"/>
              </a:buClr>
              <a:buFontTx/>
              <a:buChar char="-"/>
            </a:pPr>
            <a:r>
              <a:rPr lang="en-US" altLang="en-US" sz="1600" i="1" kern="0" dirty="0" err="1">
                <a:latin typeface="Comic Sans MS" pitchFamily="66" charset="0"/>
                <a:ea typeface="ＭＳ Ｐゴシック" pitchFamily="34" charset="-128"/>
              </a:rPr>
              <a:t>Neorickettsia</a:t>
            </a:r>
            <a:r>
              <a:rPr lang="en-US" altLang="en-US" sz="1600" i="1" kern="0" dirty="0">
                <a:latin typeface="Comic Sans MS" pitchFamily="66" charset="0"/>
                <a:ea typeface="ＭＳ Ｐゴシック" pitchFamily="34" charset="-128"/>
              </a:rPr>
              <a:t> </a:t>
            </a:r>
            <a:r>
              <a:rPr lang="en-US" altLang="en-US" sz="1600" i="1" kern="0" dirty="0" err="1">
                <a:latin typeface="Comic Sans MS" pitchFamily="66" charset="0"/>
                <a:ea typeface="ＭＳ Ｐゴシック" pitchFamily="34" charset="-128"/>
              </a:rPr>
              <a:t>risticii</a:t>
            </a:r>
            <a:endParaRPr lang="en-US" altLang="en-US" sz="1600" b="1" i="1" kern="0" dirty="0">
              <a:latin typeface="Comic Sans MS" pitchFamily="66" charset="0"/>
              <a:ea typeface="ＭＳ Ｐゴシック" pitchFamily="34" charset="-128"/>
            </a:endParaRPr>
          </a:p>
          <a:p>
            <a:pPr marL="1079500" lvl="3" indent="-171450">
              <a:lnSpc>
                <a:spcPct val="90000"/>
              </a:lnSpc>
              <a:buFont typeface="Arial" panose="020B0604020202020204" pitchFamily="34" charset="0"/>
              <a:buChar char="•"/>
            </a:pPr>
            <a:r>
              <a:rPr lang="en-US" altLang="en-US" sz="1400" kern="0" dirty="0">
                <a:latin typeface="Comic Sans MS" pitchFamily="66" charset="0"/>
                <a:ea typeface="ＭＳ Ｐゴシック" pitchFamily="34" charset="-128"/>
              </a:rPr>
              <a:t>Colitis — diarrhea, fever, depression</a:t>
            </a:r>
          </a:p>
        </p:txBody>
      </p:sp>
      <p:pic>
        <p:nvPicPr>
          <p:cNvPr id="11" name="Picture 10">
            <a:extLst>
              <a:ext uri="{FF2B5EF4-FFF2-40B4-BE49-F238E27FC236}">
                <a16:creationId xmlns:a16="http://schemas.microsoft.com/office/drawing/2014/main" id="{BF5A6073-5562-179A-F716-A7DFF2A96C78}"/>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7152071" y="4079191"/>
            <a:ext cx="3486908" cy="2740709"/>
          </a:xfrm>
          <a:prstGeom prst="rect">
            <a:avLst/>
          </a:prstGeom>
        </p:spPr>
      </p:pic>
      <p:cxnSp>
        <p:nvCxnSpPr>
          <p:cNvPr id="14" name="Straight Connector 13">
            <a:extLst>
              <a:ext uri="{FF2B5EF4-FFF2-40B4-BE49-F238E27FC236}">
                <a16:creationId xmlns:a16="http://schemas.microsoft.com/office/drawing/2014/main" id="{89EDABF8-6192-EEA0-B474-4AD672FD50F4}"/>
              </a:ext>
            </a:extLst>
          </p:cNvPr>
          <p:cNvCxnSpPr>
            <a:cxnSpLocks/>
          </p:cNvCxnSpPr>
          <p:nvPr/>
        </p:nvCxnSpPr>
        <p:spPr>
          <a:xfrm>
            <a:off x="6128657" y="0"/>
            <a:ext cx="0" cy="6705600"/>
          </a:xfrm>
          <a:prstGeom prst="line">
            <a:avLst/>
          </a:prstGeom>
        </p:spPr>
        <p:style>
          <a:lnRef idx="2">
            <a:schemeClr val="dk1"/>
          </a:lnRef>
          <a:fillRef idx="0">
            <a:schemeClr val="dk1"/>
          </a:fillRef>
          <a:effectRef idx="1">
            <a:schemeClr val="dk1"/>
          </a:effectRef>
          <a:fontRef idx="minor">
            <a:schemeClr val="tx1"/>
          </a:fontRef>
        </p:style>
      </p:cxnSp>
      <p:sp>
        <p:nvSpPr>
          <p:cNvPr id="15" name="Rectangle 4">
            <a:extLst>
              <a:ext uri="{FF2B5EF4-FFF2-40B4-BE49-F238E27FC236}">
                <a16:creationId xmlns:a16="http://schemas.microsoft.com/office/drawing/2014/main" id="{76665561-57A1-B172-94E6-AC8B406BE4B0}"/>
              </a:ext>
            </a:extLst>
          </p:cNvPr>
          <p:cNvSpPr txBox="1">
            <a:spLocks noChangeArrowheads="1"/>
          </p:cNvSpPr>
          <p:nvPr/>
        </p:nvSpPr>
        <p:spPr bwMode="auto">
          <a:xfrm>
            <a:off x="6450165" y="-10886"/>
            <a:ext cx="4703881" cy="867714"/>
          </a:xfrm>
          <a:prstGeom prst="rect">
            <a:avLst/>
          </a:prstGeom>
          <a:noFill/>
          <a:ln>
            <a:noFill/>
          </a:ln>
          <a:effectLst/>
          <a:extLs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a:solidFill>
                  <a:schemeClr val="tx2"/>
                </a:solidFill>
                <a:latin typeface="+mj-lt"/>
                <a:ea typeface="+mj-ea"/>
                <a:cs typeface="ＭＳ Ｐゴシック" charset="0"/>
              </a:defRPr>
            </a:lvl1pPr>
            <a:lvl2pPr algn="ctr" rtl="0" fontAlgn="base">
              <a:spcBef>
                <a:spcPct val="0"/>
              </a:spcBef>
              <a:spcAft>
                <a:spcPct val="0"/>
              </a:spcAft>
              <a:defRPr sz="4400">
                <a:solidFill>
                  <a:schemeClr val="tx2"/>
                </a:solidFill>
                <a:latin typeface="Arial" charset="0"/>
                <a:ea typeface="ＭＳ Ｐゴシック" charset="0"/>
                <a:cs typeface="ＭＳ Ｐゴシック" charset="0"/>
              </a:defRPr>
            </a:lvl2pPr>
            <a:lvl3pPr algn="ctr" rtl="0" fontAlgn="base">
              <a:spcBef>
                <a:spcPct val="0"/>
              </a:spcBef>
              <a:spcAft>
                <a:spcPct val="0"/>
              </a:spcAft>
              <a:defRPr sz="4400">
                <a:solidFill>
                  <a:schemeClr val="tx2"/>
                </a:solidFill>
                <a:latin typeface="Arial" charset="0"/>
                <a:ea typeface="ＭＳ Ｐゴシック" charset="0"/>
                <a:cs typeface="ＭＳ Ｐゴシック" charset="0"/>
              </a:defRPr>
            </a:lvl3pPr>
            <a:lvl4pPr algn="ctr" rtl="0" fontAlgn="base">
              <a:spcBef>
                <a:spcPct val="0"/>
              </a:spcBef>
              <a:spcAft>
                <a:spcPct val="0"/>
              </a:spcAft>
              <a:defRPr sz="4400">
                <a:solidFill>
                  <a:schemeClr val="tx2"/>
                </a:solidFill>
                <a:latin typeface="Arial" charset="0"/>
                <a:ea typeface="ＭＳ Ｐゴシック" charset="0"/>
                <a:cs typeface="ＭＳ Ｐゴシック" charset="0"/>
              </a:defRPr>
            </a:lvl4pPr>
            <a:lvl5pPr algn="ctr" rtl="0" fontAlgn="base">
              <a:spcBef>
                <a:spcPct val="0"/>
              </a:spcBef>
              <a:spcAft>
                <a:spcPct val="0"/>
              </a:spcAft>
              <a:defRPr sz="4400">
                <a:solidFill>
                  <a:schemeClr val="tx2"/>
                </a:solidFill>
                <a:latin typeface="Arial" charset="0"/>
                <a:ea typeface="ＭＳ Ｐゴシック" charset="0"/>
                <a:cs typeface="ＭＳ Ｐゴシック" charset="0"/>
              </a:defRPr>
            </a:lvl5pPr>
            <a:lvl6pPr marL="457200" algn="ctr" rtl="0" eaLnBrk="1" fontAlgn="base" hangingPunct="1">
              <a:spcBef>
                <a:spcPct val="0"/>
              </a:spcBef>
              <a:spcAft>
                <a:spcPct val="0"/>
              </a:spcAft>
              <a:defRPr sz="4400">
                <a:solidFill>
                  <a:schemeClr val="tx2"/>
                </a:solidFill>
                <a:latin typeface="Arial" charset="0"/>
                <a:ea typeface="ＭＳ Ｐゴシック" charset="0"/>
              </a:defRPr>
            </a:lvl6pPr>
            <a:lvl7pPr marL="914400" algn="ctr" rtl="0" eaLnBrk="1" fontAlgn="base" hangingPunct="1">
              <a:spcBef>
                <a:spcPct val="0"/>
              </a:spcBef>
              <a:spcAft>
                <a:spcPct val="0"/>
              </a:spcAft>
              <a:defRPr sz="4400">
                <a:solidFill>
                  <a:schemeClr val="tx2"/>
                </a:solidFill>
                <a:latin typeface="Arial" charset="0"/>
                <a:ea typeface="ＭＳ Ｐゴシック" charset="0"/>
              </a:defRPr>
            </a:lvl7pPr>
            <a:lvl8pPr marL="1371600" algn="ctr" rtl="0" eaLnBrk="1" fontAlgn="base" hangingPunct="1">
              <a:spcBef>
                <a:spcPct val="0"/>
              </a:spcBef>
              <a:spcAft>
                <a:spcPct val="0"/>
              </a:spcAft>
              <a:defRPr sz="4400">
                <a:solidFill>
                  <a:schemeClr val="tx2"/>
                </a:solidFill>
                <a:latin typeface="Arial" charset="0"/>
                <a:ea typeface="ＭＳ Ｐゴシック" charset="0"/>
              </a:defRPr>
            </a:lvl8pPr>
            <a:lvl9pPr marL="1828800" algn="ctr" rtl="0" eaLnBrk="1" fontAlgn="base" hangingPunct="1">
              <a:spcBef>
                <a:spcPct val="0"/>
              </a:spcBef>
              <a:spcAft>
                <a:spcPct val="0"/>
              </a:spcAft>
              <a:defRPr sz="4400">
                <a:solidFill>
                  <a:schemeClr val="tx2"/>
                </a:solidFill>
                <a:latin typeface="Arial" charset="0"/>
                <a:ea typeface="ＭＳ Ｐゴシック" charset="0"/>
              </a:defRPr>
            </a:lvl9pPr>
          </a:lstStyle>
          <a:p>
            <a:pPr algn="l">
              <a:defRPr/>
            </a:pPr>
            <a:r>
              <a:rPr lang="en-US" sz="2800" b="1" i="1" kern="0" dirty="0" err="1">
                <a:solidFill>
                  <a:schemeClr val="tx1"/>
                </a:solidFill>
                <a:latin typeface="Comic Sans MS"/>
                <a:cs typeface="Comic Sans MS"/>
              </a:rPr>
              <a:t>Acanthatrium</a:t>
            </a:r>
            <a:r>
              <a:rPr lang="en-US" sz="2800" b="1" i="1" kern="0" dirty="0">
                <a:solidFill>
                  <a:schemeClr val="tx1"/>
                </a:solidFill>
                <a:latin typeface="Comic Sans MS"/>
                <a:cs typeface="Comic Sans MS"/>
              </a:rPr>
              <a:t> </a:t>
            </a:r>
            <a:r>
              <a:rPr lang="en-US" sz="2800" b="1" i="1" kern="0" dirty="0" err="1">
                <a:solidFill>
                  <a:schemeClr val="tx1"/>
                </a:solidFill>
                <a:latin typeface="Comic Sans MS"/>
                <a:cs typeface="Comic Sans MS"/>
              </a:rPr>
              <a:t>oregonense</a:t>
            </a:r>
            <a:br>
              <a:rPr lang="en-US" sz="3200" b="1" i="1" kern="0" dirty="0">
                <a:latin typeface="Comic Sans MS"/>
                <a:cs typeface="Comic Sans MS"/>
              </a:rPr>
            </a:br>
            <a:r>
              <a:rPr lang="en-US" sz="1800" b="1" kern="0" dirty="0">
                <a:solidFill>
                  <a:schemeClr val="tx1"/>
                </a:solidFill>
                <a:latin typeface="Comic Sans MS"/>
                <a:cs typeface="Comic Sans MS"/>
              </a:rPr>
              <a:t>Potomac Horse Fever Fluke</a:t>
            </a:r>
            <a:endParaRPr lang="en-US" sz="1800" kern="0" dirty="0">
              <a:solidFill>
                <a:schemeClr val="tx1"/>
              </a:solidFill>
              <a:latin typeface="Comic Sans MS"/>
              <a:cs typeface="Comic Sans MS"/>
            </a:endParaRPr>
          </a:p>
        </p:txBody>
      </p:sp>
      <p:sp>
        <p:nvSpPr>
          <p:cNvPr id="2" name="TextBox 1">
            <a:extLst>
              <a:ext uri="{FF2B5EF4-FFF2-40B4-BE49-F238E27FC236}">
                <a16:creationId xmlns:a16="http://schemas.microsoft.com/office/drawing/2014/main" id="{BE859C5F-FB44-39A8-2EDE-1A9353C054CB}"/>
              </a:ext>
            </a:extLst>
          </p:cNvPr>
          <p:cNvSpPr txBox="1"/>
          <p:nvPr/>
        </p:nvSpPr>
        <p:spPr>
          <a:xfrm>
            <a:off x="3488609" y="894613"/>
            <a:ext cx="1837362" cy="1200329"/>
          </a:xfrm>
          <a:prstGeom prst="rect">
            <a:avLst/>
          </a:prstGeom>
          <a:noFill/>
        </p:spPr>
        <p:txBody>
          <a:bodyPr wrap="none" rtlCol="0">
            <a:spAutoFit/>
          </a:bodyPr>
          <a:lstStyle/>
          <a:p>
            <a:r>
              <a:rPr lang="en-US" sz="7200" b="1" dirty="0">
                <a:solidFill>
                  <a:srgbClr val="FF0000"/>
                </a:solidFill>
                <a:latin typeface="Comic Sans MS" panose="030F0702030302020204" pitchFamily="66" charset="0"/>
              </a:rPr>
              <a:t>FYI</a:t>
            </a:r>
          </a:p>
        </p:txBody>
      </p:sp>
      <p:sp>
        <p:nvSpPr>
          <p:cNvPr id="3" name="TextBox 2">
            <a:extLst>
              <a:ext uri="{FF2B5EF4-FFF2-40B4-BE49-F238E27FC236}">
                <a16:creationId xmlns:a16="http://schemas.microsoft.com/office/drawing/2014/main" id="{A23D4CFB-A0D5-FFD4-0323-160BC5AB5976}"/>
              </a:ext>
            </a:extLst>
          </p:cNvPr>
          <p:cNvSpPr txBox="1"/>
          <p:nvPr/>
        </p:nvSpPr>
        <p:spPr>
          <a:xfrm>
            <a:off x="9374812" y="1026806"/>
            <a:ext cx="1837362" cy="1200329"/>
          </a:xfrm>
          <a:prstGeom prst="rect">
            <a:avLst/>
          </a:prstGeom>
          <a:noFill/>
        </p:spPr>
        <p:txBody>
          <a:bodyPr wrap="none" rtlCol="0">
            <a:spAutoFit/>
          </a:bodyPr>
          <a:lstStyle/>
          <a:p>
            <a:r>
              <a:rPr lang="en-US" sz="7200" b="1" dirty="0">
                <a:solidFill>
                  <a:srgbClr val="FF0000"/>
                </a:solidFill>
                <a:latin typeface="Comic Sans MS" panose="030F0702030302020204" pitchFamily="66" charset="0"/>
              </a:rPr>
              <a:t>FYI</a:t>
            </a:r>
          </a:p>
        </p:txBody>
      </p:sp>
      <p:pic>
        <p:nvPicPr>
          <p:cNvPr id="5" name="Picture 4">
            <a:extLst>
              <a:ext uri="{FF2B5EF4-FFF2-40B4-BE49-F238E27FC236}">
                <a16:creationId xmlns:a16="http://schemas.microsoft.com/office/drawing/2014/main" id="{B994B2D6-AB3B-92B8-C6C6-4A98B03FF2E7}"/>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1550164" y="824878"/>
            <a:ext cx="9156986" cy="103641"/>
          </a:xfrm>
          <a:prstGeom prst="rect">
            <a:avLst/>
          </a:prstGeom>
        </p:spPr>
      </p:pic>
    </p:spTree>
    <p:extLst>
      <p:ext uri="{BB962C8B-B14F-4D97-AF65-F5344CB8AC3E}">
        <p14:creationId xmlns:p14="http://schemas.microsoft.com/office/powerpoint/2010/main" val="36487685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19A2D07F-B67E-9B7A-616E-5A37F1A8A2C9}"/>
              </a:ext>
            </a:extLst>
          </p:cNvPr>
          <p:cNvSpPr txBox="1">
            <a:spLocks noChangeArrowheads="1"/>
          </p:cNvSpPr>
          <p:nvPr/>
        </p:nvSpPr>
        <p:spPr bwMode="auto">
          <a:xfrm>
            <a:off x="295512" y="-54015"/>
            <a:ext cx="4217726" cy="772885"/>
          </a:xfrm>
          <a:prstGeom prst="rect">
            <a:avLst/>
          </a:prstGeom>
          <a:noFill/>
          <a:ln>
            <a:noFill/>
          </a:ln>
          <a:effectLst/>
          <a:extLs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a:solidFill>
                  <a:schemeClr val="tx2"/>
                </a:solidFill>
                <a:latin typeface="+mj-lt"/>
                <a:ea typeface="+mj-ea"/>
                <a:cs typeface="ＭＳ Ｐゴシック" charset="0"/>
              </a:defRPr>
            </a:lvl1pPr>
            <a:lvl2pPr algn="ctr" rtl="0" fontAlgn="base">
              <a:spcBef>
                <a:spcPct val="0"/>
              </a:spcBef>
              <a:spcAft>
                <a:spcPct val="0"/>
              </a:spcAft>
              <a:defRPr sz="4400">
                <a:solidFill>
                  <a:schemeClr val="tx2"/>
                </a:solidFill>
                <a:latin typeface="Arial" charset="0"/>
                <a:ea typeface="ＭＳ Ｐゴシック" charset="0"/>
                <a:cs typeface="ＭＳ Ｐゴシック" charset="0"/>
              </a:defRPr>
            </a:lvl2pPr>
            <a:lvl3pPr algn="ctr" rtl="0" fontAlgn="base">
              <a:spcBef>
                <a:spcPct val="0"/>
              </a:spcBef>
              <a:spcAft>
                <a:spcPct val="0"/>
              </a:spcAft>
              <a:defRPr sz="4400">
                <a:solidFill>
                  <a:schemeClr val="tx2"/>
                </a:solidFill>
                <a:latin typeface="Arial" charset="0"/>
                <a:ea typeface="ＭＳ Ｐゴシック" charset="0"/>
                <a:cs typeface="ＭＳ Ｐゴシック" charset="0"/>
              </a:defRPr>
            </a:lvl3pPr>
            <a:lvl4pPr algn="ctr" rtl="0" fontAlgn="base">
              <a:spcBef>
                <a:spcPct val="0"/>
              </a:spcBef>
              <a:spcAft>
                <a:spcPct val="0"/>
              </a:spcAft>
              <a:defRPr sz="4400">
                <a:solidFill>
                  <a:schemeClr val="tx2"/>
                </a:solidFill>
                <a:latin typeface="Arial" charset="0"/>
                <a:ea typeface="ＭＳ Ｐゴシック" charset="0"/>
                <a:cs typeface="ＭＳ Ｐゴシック" charset="0"/>
              </a:defRPr>
            </a:lvl4pPr>
            <a:lvl5pPr algn="ctr" rtl="0" fontAlgn="base">
              <a:spcBef>
                <a:spcPct val="0"/>
              </a:spcBef>
              <a:spcAft>
                <a:spcPct val="0"/>
              </a:spcAft>
              <a:defRPr sz="4400">
                <a:solidFill>
                  <a:schemeClr val="tx2"/>
                </a:solidFill>
                <a:latin typeface="Arial" charset="0"/>
                <a:ea typeface="ＭＳ Ｐゴシック" charset="0"/>
                <a:cs typeface="ＭＳ Ｐゴシック" charset="0"/>
              </a:defRPr>
            </a:lvl5pPr>
            <a:lvl6pPr marL="457200" algn="ctr" rtl="0" eaLnBrk="1" fontAlgn="base" hangingPunct="1">
              <a:spcBef>
                <a:spcPct val="0"/>
              </a:spcBef>
              <a:spcAft>
                <a:spcPct val="0"/>
              </a:spcAft>
              <a:defRPr sz="4400">
                <a:solidFill>
                  <a:schemeClr val="tx2"/>
                </a:solidFill>
                <a:latin typeface="Arial" charset="0"/>
                <a:ea typeface="ＭＳ Ｐゴシック" charset="0"/>
              </a:defRPr>
            </a:lvl6pPr>
            <a:lvl7pPr marL="914400" algn="ctr" rtl="0" eaLnBrk="1" fontAlgn="base" hangingPunct="1">
              <a:spcBef>
                <a:spcPct val="0"/>
              </a:spcBef>
              <a:spcAft>
                <a:spcPct val="0"/>
              </a:spcAft>
              <a:defRPr sz="4400">
                <a:solidFill>
                  <a:schemeClr val="tx2"/>
                </a:solidFill>
                <a:latin typeface="Arial" charset="0"/>
                <a:ea typeface="ＭＳ Ｐゴシック" charset="0"/>
              </a:defRPr>
            </a:lvl7pPr>
            <a:lvl8pPr marL="1371600" algn="ctr" rtl="0" eaLnBrk="1" fontAlgn="base" hangingPunct="1">
              <a:spcBef>
                <a:spcPct val="0"/>
              </a:spcBef>
              <a:spcAft>
                <a:spcPct val="0"/>
              </a:spcAft>
              <a:defRPr sz="4400">
                <a:solidFill>
                  <a:schemeClr val="tx2"/>
                </a:solidFill>
                <a:latin typeface="Arial" charset="0"/>
                <a:ea typeface="ＭＳ Ｐゴシック" charset="0"/>
              </a:defRPr>
            </a:lvl8pPr>
            <a:lvl9pPr marL="1828800" algn="ctr" rtl="0" eaLnBrk="1" fontAlgn="base" hangingPunct="1">
              <a:spcBef>
                <a:spcPct val="0"/>
              </a:spcBef>
              <a:spcAft>
                <a:spcPct val="0"/>
              </a:spcAft>
              <a:defRPr sz="4400">
                <a:solidFill>
                  <a:schemeClr val="tx2"/>
                </a:solidFill>
                <a:latin typeface="Arial" charset="0"/>
                <a:ea typeface="ＭＳ Ｐゴシック" charset="0"/>
              </a:defRPr>
            </a:lvl9pPr>
          </a:lstStyle>
          <a:p>
            <a:pPr algn="l">
              <a:defRPr/>
            </a:pPr>
            <a:r>
              <a:rPr lang="en-US" sz="2800" b="1" i="1" kern="0" dirty="0" err="1">
                <a:solidFill>
                  <a:schemeClr val="accent2"/>
                </a:solidFill>
                <a:latin typeface="Comic Sans MS"/>
                <a:cs typeface="Comic Sans MS"/>
              </a:rPr>
              <a:t>Platynosomum</a:t>
            </a:r>
            <a:r>
              <a:rPr lang="en-US" sz="2800" b="1" i="1" kern="0" dirty="0">
                <a:solidFill>
                  <a:schemeClr val="accent2"/>
                </a:solidFill>
                <a:latin typeface="Comic Sans MS"/>
                <a:cs typeface="Comic Sans MS"/>
              </a:rPr>
              <a:t> </a:t>
            </a:r>
            <a:r>
              <a:rPr lang="en-US" sz="2800" b="1" i="1" kern="0" dirty="0" err="1">
                <a:solidFill>
                  <a:schemeClr val="accent2"/>
                </a:solidFill>
                <a:latin typeface="Comic Sans MS"/>
                <a:cs typeface="Comic Sans MS"/>
              </a:rPr>
              <a:t>fastosum</a:t>
            </a:r>
            <a:br>
              <a:rPr lang="en-US" sz="3200" b="1" i="1" kern="0" dirty="0">
                <a:latin typeface="Comic Sans MS"/>
                <a:cs typeface="Comic Sans MS"/>
              </a:rPr>
            </a:br>
            <a:r>
              <a:rPr lang="en-US" sz="1800" b="1" kern="0" dirty="0">
                <a:solidFill>
                  <a:schemeClr val="tx1"/>
                </a:solidFill>
                <a:latin typeface="Comic Sans MS"/>
                <a:cs typeface="Comic Sans MS"/>
              </a:rPr>
              <a:t>Bile Duct Fluke of Cats</a:t>
            </a:r>
            <a:endParaRPr lang="en-US" sz="1800" kern="0" dirty="0">
              <a:solidFill>
                <a:schemeClr val="tx1"/>
              </a:solidFill>
              <a:latin typeface="Comic Sans MS"/>
              <a:cs typeface="Comic Sans MS"/>
            </a:endParaRPr>
          </a:p>
        </p:txBody>
      </p:sp>
      <p:cxnSp>
        <p:nvCxnSpPr>
          <p:cNvPr id="3" name="Straight Connector 2">
            <a:extLst>
              <a:ext uri="{FF2B5EF4-FFF2-40B4-BE49-F238E27FC236}">
                <a16:creationId xmlns:a16="http://schemas.microsoft.com/office/drawing/2014/main" id="{C1D0B3B0-1ED4-7BE9-0ADD-3C8D9C6FF756}"/>
              </a:ext>
            </a:extLst>
          </p:cNvPr>
          <p:cNvCxnSpPr>
            <a:cxnSpLocks/>
          </p:cNvCxnSpPr>
          <p:nvPr/>
        </p:nvCxnSpPr>
        <p:spPr>
          <a:xfrm>
            <a:off x="6096000" y="20619"/>
            <a:ext cx="0" cy="6705600"/>
          </a:xfrm>
          <a:prstGeom prst="line">
            <a:avLst/>
          </a:prstGeom>
        </p:spPr>
        <p:style>
          <a:lnRef idx="2">
            <a:schemeClr val="dk1"/>
          </a:lnRef>
          <a:fillRef idx="0">
            <a:schemeClr val="dk1"/>
          </a:fillRef>
          <a:effectRef idx="1">
            <a:schemeClr val="dk1"/>
          </a:effectRef>
          <a:fontRef idx="minor">
            <a:schemeClr val="tx1"/>
          </a:fontRef>
        </p:style>
      </p:cxnSp>
      <p:sp>
        <p:nvSpPr>
          <p:cNvPr id="4" name="Rectangle 4">
            <a:extLst>
              <a:ext uri="{FF2B5EF4-FFF2-40B4-BE49-F238E27FC236}">
                <a16:creationId xmlns:a16="http://schemas.microsoft.com/office/drawing/2014/main" id="{08D54801-6451-276C-CDD5-9E5AD1780A90}"/>
              </a:ext>
            </a:extLst>
          </p:cNvPr>
          <p:cNvSpPr txBox="1">
            <a:spLocks noChangeArrowheads="1"/>
          </p:cNvSpPr>
          <p:nvPr/>
        </p:nvSpPr>
        <p:spPr bwMode="auto">
          <a:xfrm>
            <a:off x="6603724" y="3459"/>
            <a:ext cx="4451771" cy="867714"/>
          </a:xfrm>
          <a:prstGeom prst="rect">
            <a:avLst/>
          </a:prstGeom>
          <a:noFill/>
          <a:ln>
            <a:noFill/>
          </a:ln>
          <a:effectLst/>
          <a:extLs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a:solidFill>
                  <a:schemeClr val="tx2"/>
                </a:solidFill>
                <a:latin typeface="+mj-lt"/>
                <a:ea typeface="+mj-ea"/>
                <a:cs typeface="ＭＳ Ｐゴシック" charset="0"/>
              </a:defRPr>
            </a:lvl1pPr>
            <a:lvl2pPr algn="ctr" rtl="0" fontAlgn="base">
              <a:spcBef>
                <a:spcPct val="0"/>
              </a:spcBef>
              <a:spcAft>
                <a:spcPct val="0"/>
              </a:spcAft>
              <a:defRPr sz="4400">
                <a:solidFill>
                  <a:schemeClr val="tx2"/>
                </a:solidFill>
                <a:latin typeface="Arial" charset="0"/>
                <a:ea typeface="ＭＳ Ｐゴシック" charset="0"/>
                <a:cs typeface="ＭＳ Ｐゴシック" charset="0"/>
              </a:defRPr>
            </a:lvl2pPr>
            <a:lvl3pPr algn="ctr" rtl="0" fontAlgn="base">
              <a:spcBef>
                <a:spcPct val="0"/>
              </a:spcBef>
              <a:spcAft>
                <a:spcPct val="0"/>
              </a:spcAft>
              <a:defRPr sz="4400">
                <a:solidFill>
                  <a:schemeClr val="tx2"/>
                </a:solidFill>
                <a:latin typeface="Arial" charset="0"/>
                <a:ea typeface="ＭＳ Ｐゴシック" charset="0"/>
                <a:cs typeface="ＭＳ Ｐゴシック" charset="0"/>
              </a:defRPr>
            </a:lvl3pPr>
            <a:lvl4pPr algn="ctr" rtl="0" fontAlgn="base">
              <a:spcBef>
                <a:spcPct val="0"/>
              </a:spcBef>
              <a:spcAft>
                <a:spcPct val="0"/>
              </a:spcAft>
              <a:defRPr sz="4400">
                <a:solidFill>
                  <a:schemeClr val="tx2"/>
                </a:solidFill>
                <a:latin typeface="Arial" charset="0"/>
                <a:ea typeface="ＭＳ Ｐゴシック" charset="0"/>
                <a:cs typeface="ＭＳ Ｐゴシック" charset="0"/>
              </a:defRPr>
            </a:lvl4pPr>
            <a:lvl5pPr algn="ctr" rtl="0" fontAlgn="base">
              <a:spcBef>
                <a:spcPct val="0"/>
              </a:spcBef>
              <a:spcAft>
                <a:spcPct val="0"/>
              </a:spcAft>
              <a:defRPr sz="4400">
                <a:solidFill>
                  <a:schemeClr val="tx2"/>
                </a:solidFill>
                <a:latin typeface="Arial" charset="0"/>
                <a:ea typeface="ＭＳ Ｐゴシック" charset="0"/>
                <a:cs typeface="ＭＳ Ｐゴシック" charset="0"/>
              </a:defRPr>
            </a:lvl5pPr>
            <a:lvl6pPr marL="457200" algn="ctr" rtl="0" eaLnBrk="1" fontAlgn="base" hangingPunct="1">
              <a:spcBef>
                <a:spcPct val="0"/>
              </a:spcBef>
              <a:spcAft>
                <a:spcPct val="0"/>
              </a:spcAft>
              <a:defRPr sz="4400">
                <a:solidFill>
                  <a:schemeClr val="tx2"/>
                </a:solidFill>
                <a:latin typeface="Arial" charset="0"/>
                <a:ea typeface="ＭＳ Ｐゴシック" charset="0"/>
              </a:defRPr>
            </a:lvl6pPr>
            <a:lvl7pPr marL="914400" algn="ctr" rtl="0" eaLnBrk="1" fontAlgn="base" hangingPunct="1">
              <a:spcBef>
                <a:spcPct val="0"/>
              </a:spcBef>
              <a:spcAft>
                <a:spcPct val="0"/>
              </a:spcAft>
              <a:defRPr sz="4400">
                <a:solidFill>
                  <a:schemeClr val="tx2"/>
                </a:solidFill>
                <a:latin typeface="Arial" charset="0"/>
                <a:ea typeface="ＭＳ Ｐゴシック" charset="0"/>
              </a:defRPr>
            </a:lvl7pPr>
            <a:lvl8pPr marL="1371600" algn="ctr" rtl="0" eaLnBrk="1" fontAlgn="base" hangingPunct="1">
              <a:spcBef>
                <a:spcPct val="0"/>
              </a:spcBef>
              <a:spcAft>
                <a:spcPct val="0"/>
              </a:spcAft>
              <a:defRPr sz="4400">
                <a:solidFill>
                  <a:schemeClr val="tx2"/>
                </a:solidFill>
                <a:latin typeface="Arial" charset="0"/>
                <a:ea typeface="ＭＳ Ｐゴシック" charset="0"/>
              </a:defRPr>
            </a:lvl8pPr>
            <a:lvl9pPr marL="1828800" algn="ctr" rtl="0" eaLnBrk="1" fontAlgn="base" hangingPunct="1">
              <a:spcBef>
                <a:spcPct val="0"/>
              </a:spcBef>
              <a:spcAft>
                <a:spcPct val="0"/>
              </a:spcAft>
              <a:defRPr sz="4400">
                <a:solidFill>
                  <a:schemeClr val="tx2"/>
                </a:solidFill>
                <a:latin typeface="Arial" charset="0"/>
                <a:ea typeface="ＭＳ Ｐゴシック" charset="0"/>
              </a:defRPr>
            </a:lvl9pPr>
          </a:lstStyle>
          <a:p>
            <a:pPr algn="l">
              <a:defRPr/>
            </a:pPr>
            <a:r>
              <a:rPr lang="en-US" sz="2800" b="1" i="1" kern="0" dirty="0">
                <a:solidFill>
                  <a:schemeClr val="accent2"/>
                </a:solidFill>
                <a:latin typeface="Comic Sans MS"/>
                <a:cs typeface="Comic Sans MS"/>
              </a:rPr>
              <a:t>Eurytrema procyonis</a:t>
            </a:r>
            <a:br>
              <a:rPr lang="en-US" sz="3200" b="1" i="1" kern="0" dirty="0">
                <a:latin typeface="Comic Sans MS"/>
                <a:cs typeface="Comic Sans MS"/>
              </a:rPr>
            </a:br>
            <a:r>
              <a:rPr lang="en-US" sz="1800" b="1" kern="0" dirty="0">
                <a:solidFill>
                  <a:schemeClr val="tx1"/>
                </a:solidFill>
                <a:latin typeface="Comic Sans MS"/>
                <a:cs typeface="Comic Sans MS"/>
              </a:rPr>
              <a:t>Pancreatic Fluke of Cats</a:t>
            </a:r>
            <a:endParaRPr lang="en-US" sz="1800" kern="0" dirty="0">
              <a:solidFill>
                <a:schemeClr val="tx1"/>
              </a:solidFill>
              <a:latin typeface="Comic Sans MS"/>
              <a:cs typeface="Comic Sans MS"/>
            </a:endParaRPr>
          </a:p>
        </p:txBody>
      </p:sp>
      <p:sp>
        <p:nvSpPr>
          <p:cNvPr id="5" name="Rectangle 3">
            <a:extLst>
              <a:ext uri="{FF2B5EF4-FFF2-40B4-BE49-F238E27FC236}">
                <a16:creationId xmlns:a16="http://schemas.microsoft.com/office/drawing/2014/main" id="{5354D705-F6FC-C8D7-2732-F690FC931404}"/>
              </a:ext>
            </a:extLst>
          </p:cNvPr>
          <p:cNvSpPr txBox="1">
            <a:spLocks noChangeArrowheads="1"/>
          </p:cNvSpPr>
          <p:nvPr/>
        </p:nvSpPr>
        <p:spPr>
          <a:xfrm>
            <a:off x="164868" y="934825"/>
            <a:ext cx="5331201" cy="2850795"/>
          </a:xfrm>
          <a:prstGeom prst="rect">
            <a:avLst/>
          </a:prstGeom>
        </p:spPr>
        <p:txBody>
          <a:bodyPr/>
          <a:lstStyle>
            <a:lvl1pPr marL="342900" indent="-342900" algn="l" rtl="0" fontAlgn="base">
              <a:spcBef>
                <a:spcPct val="20000"/>
              </a:spcBef>
              <a:spcAft>
                <a:spcPct val="0"/>
              </a:spcAft>
              <a:buChar char="•"/>
              <a:defRPr sz="3200">
                <a:solidFill>
                  <a:schemeClr val="tx1"/>
                </a:solidFill>
                <a:latin typeface="+mn-lt"/>
                <a:ea typeface="+mn-ea"/>
                <a:cs typeface="ＭＳ Ｐゴシック" charset="0"/>
              </a:defRPr>
            </a:lvl1pPr>
            <a:lvl2pPr marL="742950" indent="-285750" algn="l" rtl="0" fontAlgn="base">
              <a:spcBef>
                <a:spcPct val="20000"/>
              </a:spcBef>
              <a:spcAft>
                <a:spcPct val="0"/>
              </a:spcAft>
              <a:buChar char="–"/>
              <a:defRPr sz="2800">
                <a:solidFill>
                  <a:schemeClr val="tx1"/>
                </a:solidFill>
                <a:latin typeface="+mn-lt"/>
                <a:ea typeface="+mn-ea"/>
              </a:defRPr>
            </a:lvl2pPr>
            <a:lvl3pPr marL="1143000" indent="-228600" algn="l" rtl="0" fontAlgn="base">
              <a:spcBef>
                <a:spcPct val="20000"/>
              </a:spcBef>
              <a:spcAft>
                <a:spcPct val="0"/>
              </a:spcAft>
              <a:buChar char="•"/>
              <a:defRPr sz="2400">
                <a:solidFill>
                  <a:schemeClr val="tx1"/>
                </a:solidFill>
                <a:latin typeface="+mn-lt"/>
                <a:ea typeface="+mn-ea"/>
              </a:defRPr>
            </a:lvl3pPr>
            <a:lvl4pPr marL="1600200" indent="-228600" algn="l" rtl="0" fontAlgn="base">
              <a:spcBef>
                <a:spcPct val="20000"/>
              </a:spcBef>
              <a:spcAft>
                <a:spcPct val="0"/>
              </a:spcAft>
              <a:buChar char="–"/>
              <a:defRPr sz="2000">
                <a:solidFill>
                  <a:schemeClr val="tx1"/>
                </a:solidFill>
                <a:latin typeface="+mn-lt"/>
                <a:ea typeface="+mn-ea"/>
              </a:defRPr>
            </a:lvl4pPr>
            <a:lvl5pPr marL="2057400" indent="-228600" algn="l" rtl="0" fontAlgn="base">
              <a:spcBef>
                <a:spcPct val="20000"/>
              </a:spcBef>
              <a:spcAft>
                <a:spcPct val="0"/>
              </a:spcAft>
              <a:buChar char="»"/>
              <a:defRPr sz="2000">
                <a:solidFill>
                  <a:schemeClr val="tx1"/>
                </a:solidFill>
                <a:latin typeface="+mn-lt"/>
                <a:ea typeface="+mn-ea"/>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a:lstStyle>
          <a:p>
            <a:pPr marL="223838" indent="-223838">
              <a:lnSpc>
                <a:spcPct val="90000"/>
              </a:lnSpc>
            </a:pPr>
            <a:r>
              <a:rPr lang="en-US" altLang="en-US" sz="1600" kern="0" dirty="0">
                <a:latin typeface="Comic Sans MS" pitchFamily="66" charset="0"/>
                <a:ea typeface="ＭＳ Ｐゴシック" pitchFamily="34" charset="-128"/>
              </a:rPr>
              <a:t>Life Cycle -- Terrestrial</a:t>
            </a:r>
          </a:p>
          <a:p>
            <a:pPr marL="457200" lvl="1" indent="-223838">
              <a:lnSpc>
                <a:spcPct val="90000"/>
              </a:lnSpc>
            </a:pPr>
            <a:r>
              <a:rPr lang="en-US" altLang="en-US" sz="1400" kern="0" dirty="0">
                <a:latin typeface="Comic Sans MS" pitchFamily="66" charset="0"/>
                <a:ea typeface="ＭＳ Ｐゴシック" pitchFamily="34" charset="-128"/>
              </a:rPr>
              <a:t>Cats (Bile ducts) </a:t>
            </a:r>
          </a:p>
          <a:p>
            <a:pPr marL="457200" lvl="1" indent="-223838">
              <a:lnSpc>
                <a:spcPct val="90000"/>
              </a:lnSpc>
            </a:pPr>
            <a:r>
              <a:rPr lang="en-US" altLang="en-US" sz="1400" kern="0" dirty="0">
                <a:latin typeface="Comic Sans MS" pitchFamily="66" charset="0"/>
                <a:ea typeface="ＭＳ Ｐゴシック" pitchFamily="34" charset="-128"/>
              </a:rPr>
              <a:t>Land snails</a:t>
            </a:r>
          </a:p>
          <a:p>
            <a:pPr marL="457200" lvl="1" indent="-223838">
              <a:lnSpc>
                <a:spcPct val="90000"/>
              </a:lnSpc>
            </a:pPr>
            <a:r>
              <a:rPr lang="en-US" altLang="en-US" sz="1400" kern="0" dirty="0">
                <a:latin typeface="Comic Sans MS" pitchFamily="66" charset="0"/>
                <a:ea typeface="ＭＳ Ｐゴシック" pitchFamily="34" charset="-128"/>
              </a:rPr>
              <a:t>2</a:t>
            </a:r>
            <a:r>
              <a:rPr lang="en-US" altLang="en-US" sz="1400" kern="0" baseline="30000" dirty="0">
                <a:latin typeface="Comic Sans MS" pitchFamily="66" charset="0"/>
                <a:ea typeface="ＭＳ Ｐゴシック" pitchFamily="34" charset="-128"/>
              </a:rPr>
              <a:t>nd</a:t>
            </a:r>
            <a:r>
              <a:rPr lang="en-US" altLang="en-US" sz="1400" kern="0" dirty="0">
                <a:latin typeface="Comic Sans MS" pitchFamily="66" charset="0"/>
                <a:ea typeface="ＭＳ Ｐゴシック" pitchFamily="34" charset="-128"/>
              </a:rPr>
              <a:t>: Roly-Poly bug</a:t>
            </a:r>
          </a:p>
          <a:p>
            <a:pPr marL="457200" lvl="1" indent="-223838">
              <a:lnSpc>
                <a:spcPct val="90000"/>
              </a:lnSpc>
            </a:pPr>
            <a:r>
              <a:rPr lang="en-US" altLang="en-US" sz="1400" kern="0" dirty="0">
                <a:latin typeface="Comic Sans MS" pitchFamily="66" charset="0"/>
                <a:ea typeface="ＭＳ Ｐゴシック" pitchFamily="34" charset="-128"/>
                <a:sym typeface="Wingdings" panose="05000000000000000000" pitchFamily="2" charset="2"/>
              </a:rPr>
              <a:t>Paratenic: Lizards or toads</a:t>
            </a:r>
            <a:endParaRPr lang="en-US" altLang="en-US" sz="1400" kern="0" dirty="0">
              <a:latin typeface="Comic Sans MS" pitchFamily="66" charset="0"/>
              <a:ea typeface="ＭＳ Ｐゴシック" pitchFamily="34" charset="-128"/>
            </a:endParaRPr>
          </a:p>
          <a:p>
            <a:pPr marL="223838" indent="-223838">
              <a:lnSpc>
                <a:spcPct val="90000"/>
              </a:lnSpc>
            </a:pPr>
            <a:r>
              <a:rPr lang="en-US" altLang="en-US" sz="1600" kern="0" dirty="0">
                <a:latin typeface="Comic Sans MS" pitchFamily="66" charset="0"/>
                <a:ea typeface="ＭＳ Ｐゴシック" pitchFamily="34" charset="-128"/>
              </a:rPr>
              <a:t>FL, HI, Caribbean, Malaysia, South America, Central America, Caribbean, West Africa</a:t>
            </a:r>
            <a:endParaRPr lang="en-US" altLang="en-US" sz="1400" kern="0" dirty="0">
              <a:latin typeface="Comic Sans MS" pitchFamily="66" charset="0"/>
              <a:ea typeface="ＭＳ Ｐゴシック" pitchFamily="34" charset="-128"/>
            </a:endParaRPr>
          </a:p>
          <a:p>
            <a:pPr marL="223838" indent="-223838">
              <a:lnSpc>
                <a:spcPct val="90000"/>
              </a:lnSpc>
            </a:pPr>
            <a:r>
              <a:rPr lang="en-US" altLang="en-US" sz="1600" kern="0" dirty="0">
                <a:latin typeface="Comic Sans MS" pitchFamily="66" charset="0"/>
                <a:ea typeface="ＭＳ Ｐゴシック" pitchFamily="34" charset="-128"/>
              </a:rPr>
              <a:t>No pathology  </a:t>
            </a:r>
            <a:r>
              <a:rPr lang="en-US" altLang="en-US" sz="1600" kern="0" dirty="0">
                <a:latin typeface="Comic Sans MS" pitchFamily="66" charset="0"/>
                <a:ea typeface="ＭＳ Ｐゴシック" pitchFamily="34" charset="-128"/>
                <a:sym typeface="Wingdings" panose="05000000000000000000" pitchFamily="2" charset="2"/>
              </a:rPr>
              <a:t>  </a:t>
            </a:r>
            <a:r>
              <a:rPr lang="en-US" altLang="en-US" sz="1600" kern="0" dirty="0">
                <a:latin typeface="Comic Sans MS" pitchFamily="66" charset="0"/>
                <a:ea typeface="ＭＳ Ｐゴシック" pitchFamily="34" charset="-128"/>
              </a:rPr>
              <a:t>mild, temporary inappetence with hepatic dysfunction  </a:t>
            </a:r>
            <a:r>
              <a:rPr lang="en-US" altLang="en-US" sz="1600" kern="0" dirty="0">
                <a:latin typeface="Comic Sans MS" pitchFamily="66" charset="0"/>
                <a:ea typeface="ＭＳ Ｐゴシック" pitchFamily="34" charset="-128"/>
                <a:sym typeface="Wingdings" panose="05000000000000000000" pitchFamily="2" charset="2"/>
              </a:rPr>
              <a:t> </a:t>
            </a:r>
            <a:r>
              <a:rPr lang="en-US" altLang="en-US" sz="1600" kern="0" dirty="0">
                <a:latin typeface="Comic Sans MS" pitchFamily="66" charset="0"/>
                <a:ea typeface="ＭＳ Ｐゴシック" pitchFamily="34" charset="-128"/>
              </a:rPr>
              <a:t>progressive icterus &amp; possibly death. ("lizard poisoning") </a:t>
            </a:r>
          </a:p>
          <a:p>
            <a:pPr marL="223838" indent="-223838">
              <a:lnSpc>
                <a:spcPct val="90000"/>
              </a:lnSpc>
            </a:pPr>
            <a:r>
              <a:rPr lang="en-US" sz="1600" dirty="0">
                <a:latin typeface="Comic Sans MS"/>
                <a:cs typeface="Comic Sans MS"/>
              </a:rPr>
              <a:t>Clinical signs: </a:t>
            </a:r>
            <a:r>
              <a:rPr lang="en-US" sz="1400" dirty="0">
                <a:latin typeface="Comic Sans MS"/>
                <a:cs typeface="Comic Sans MS"/>
              </a:rPr>
              <a:t>diarrhea, jaundice, vomiting.</a:t>
            </a:r>
          </a:p>
          <a:p>
            <a:pPr marL="223838" indent="-223838">
              <a:lnSpc>
                <a:spcPct val="90000"/>
              </a:lnSpc>
            </a:pPr>
            <a:endParaRPr lang="en-US" altLang="en-US" sz="1600" kern="0" dirty="0">
              <a:latin typeface="Comic Sans MS" pitchFamily="66" charset="0"/>
              <a:ea typeface="ＭＳ Ｐゴシック" pitchFamily="34" charset="-128"/>
            </a:endParaRPr>
          </a:p>
        </p:txBody>
      </p:sp>
      <p:pic>
        <p:nvPicPr>
          <p:cNvPr id="6" name="Picture 5">
            <a:extLst>
              <a:ext uri="{FF2B5EF4-FFF2-40B4-BE49-F238E27FC236}">
                <a16:creationId xmlns:a16="http://schemas.microsoft.com/office/drawing/2014/main" id="{8047FC7E-8DDA-ABC7-7489-86B59F8EC9A4}"/>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4406912" y="3848582"/>
            <a:ext cx="1262555" cy="2362200"/>
          </a:xfrm>
          <a:prstGeom prst="rect">
            <a:avLst/>
          </a:prstGeom>
        </p:spPr>
      </p:pic>
      <p:pic>
        <p:nvPicPr>
          <p:cNvPr id="7" name="Picture 6">
            <a:extLst>
              <a:ext uri="{FF2B5EF4-FFF2-40B4-BE49-F238E27FC236}">
                <a16:creationId xmlns:a16="http://schemas.microsoft.com/office/drawing/2014/main" id="{816D2713-41AF-C440-A7AF-73240D2F5EB3}"/>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572033" y="3837697"/>
            <a:ext cx="3626966" cy="2850795"/>
          </a:xfrm>
          <a:prstGeom prst="rect">
            <a:avLst/>
          </a:prstGeom>
        </p:spPr>
      </p:pic>
      <p:sp>
        <p:nvSpPr>
          <p:cNvPr id="8" name="Rectangle 3">
            <a:extLst>
              <a:ext uri="{FF2B5EF4-FFF2-40B4-BE49-F238E27FC236}">
                <a16:creationId xmlns:a16="http://schemas.microsoft.com/office/drawing/2014/main" id="{89B76B6F-E58E-B280-87A7-6D82FE29AE18}"/>
              </a:ext>
            </a:extLst>
          </p:cNvPr>
          <p:cNvSpPr txBox="1">
            <a:spLocks noChangeArrowheads="1"/>
          </p:cNvSpPr>
          <p:nvPr/>
        </p:nvSpPr>
        <p:spPr>
          <a:xfrm>
            <a:off x="6197022" y="998089"/>
            <a:ext cx="5309154" cy="1860195"/>
          </a:xfrm>
          <a:prstGeom prst="rect">
            <a:avLst/>
          </a:prstGeom>
        </p:spPr>
        <p:txBody>
          <a:bodyPr/>
          <a:lstStyle>
            <a:lvl1pPr marL="342900" indent="-342900" algn="l" rtl="0" fontAlgn="base">
              <a:spcBef>
                <a:spcPct val="20000"/>
              </a:spcBef>
              <a:spcAft>
                <a:spcPct val="0"/>
              </a:spcAft>
              <a:buChar char="•"/>
              <a:defRPr sz="3200">
                <a:solidFill>
                  <a:schemeClr val="tx1"/>
                </a:solidFill>
                <a:latin typeface="+mn-lt"/>
                <a:ea typeface="+mn-ea"/>
                <a:cs typeface="ＭＳ Ｐゴシック" charset="0"/>
              </a:defRPr>
            </a:lvl1pPr>
            <a:lvl2pPr marL="742950" indent="-285750" algn="l" rtl="0" fontAlgn="base">
              <a:spcBef>
                <a:spcPct val="20000"/>
              </a:spcBef>
              <a:spcAft>
                <a:spcPct val="0"/>
              </a:spcAft>
              <a:buChar char="–"/>
              <a:defRPr sz="2800">
                <a:solidFill>
                  <a:schemeClr val="tx1"/>
                </a:solidFill>
                <a:latin typeface="+mn-lt"/>
                <a:ea typeface="+mn-ea"/>
              </a:defRPr>
            </a:lvl2pPr>
            <a:lvl3pPr marL="1143000" indent="-228600" algn="l" rtl="0" fontAlgn="base">
              <a:spcBef>
                <a:spcPct val="20000"/>
              </a:spcBef>
              <a:spcAft>
                <a:spcPct val="0"/>
              </a:spcAft>
              <a:buChar char="•"/>
              <a:defRPr sz="2400">
                <a:solidFill>
                  <a:schemeClr val="tx1"/>
                </a:solidFill>
                <a:latin typeface="+mn-lt"/>
                <a:ea typeface="+mn-ea"/>
              </a:defRPr>
            </a:lvl3pPr>
            <a:lvl4pPr marL="1600200" indent="-228600" algn="l" rtl="0" fontAlgn="base">
              <a:spcBef>
                <a:spcPct val="20000"/>
              </a:spcBef>
              <a:spcAft>
                <a:spcPct val="0"/>
              </a:spcAft>
              <a:buChar char="–"/>
              <a:defRPr sz="2000">
                <a:solidFill>
                  <a:schemeClr val="tx1"/>
                </a:solidFill>
                <a:latin typeface="+mn-lt"/>
                <a:ea typeface="+mn-ea"/>
              </a:defRPr>
            </a:lvl4pPr>
            <a:lvl5pPr marL="2057400" indent="-228600" algn="l" rtl="0" fontAlgn="base">
              <a:spcBef>
                <a:spcPct val="20000"/>
              </a:spcBef>
              <a:spcAft>
                <a:spcPct val="0"/>
              </a:spcAft>
              <a:buChar char="»"/>
              <a:defRPr sz="2000">
                <a:solidFill>
                  <a:schemeClr val="tx1"/>
                </a:solidFill>
                <a:latin typeface="+mn-lt"/>
                <a:ea typeface="+mn-ea"/>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a:lstStyle>
          <a:p>
            <a:pPr marL="228600" indent="-228600">
              <a:lnSpc>
                <a:spcPct val="90000"/>
              </a:lnSpc>
            </a:pPr>
            <a:r>
              <a:rPr lang="en-US" altLang="en-US" sz="1600" kern="0" dirty="0">
                <a:latin typeface="Comic Sans MS" pitchFamily="66" charset="0"/>
                <a:ea typeface="ＭＳ Ｐゴシック" pitchFamily="34" charset="-128"/>
              </a:rPr>
              <a:t>Life Cycle -- terrestrial</a:t>
            </a:r>
          </a:p>
          <a:p>
            <a:pPr marL="457200" lvl="1" indent="-228600">
              <a:lnSpc>
                <a:spcPct val="90000"/>
              </a:lnSpc>
            </a:pPr>
            <a:r>
              <a:rPr lang="en-US" altLang="en-US" sz="1400" kern="0" dirty="0">
                <a:latin typeface="Comic Sans MS" pitchFamily="66" charset="0"/>
                <a:ea typeface="ＭＳ Ｐゴシック" pitchFamily="34" charset="-128"/>
              </a:rPr>
              <a:t>Cats (Pancreatic duct) </a:t>
            </a:r>
            <a:r>
              <a:rPr lang="en-US" altLang="en-US" sz="1200" kern="0" dirty="0">
                <a:latin typeface="Comic Sans MS" pitchFamily="66" charset="0"/>
                <a:ea typeface="ＭＳ Ｐゴシック" pitchFamily="34" charset="-128"/>
              </a:rPr>
              <a:t>[Raccoons, Fox, Bobcats]</a:t>
            </a:r>
          </a:p>
          <a:p>
            <a:pPr marL="457200" lvl="1" indent="-228600">
              <a:lnSpc>
                <a:spcPct val="90000"/>
              </a:lnSpc>
            </a:pPr>
            <a:r>
              <a:rPr lang="en-US" altLang="en-US" sz="1400" kern="0" dirty="0">
                <a:latin typeface="Comic Sans MS" pitchFamily="66" charset="0"/>
                <a:ea typeface="ＭＳ Ｐゴシック" pitchFamily="34" charset="-128"/>
              </a:rPr>
              <a:t>Land snails</a:t>
            </a:r>
          </a:p>
          <a:p>
            <a:pPr marL="457200" lvl="1" indent="-228600">
              <a:lnSpc>
                <a:spcPct val="90000"/>
              </a:lnSpc>
            </a:pPr>
            <a:r>
              <a:rPr lang="en-US" altLang="en-US" sz="1400" kern="0" dirty="0">
                <a:latin typeface="Comic Sans MS" pitchFamily="66" charset="0"/>
                <a:ea typeface="ＭＳ Ｐゴシック" pitchFamily="34" charset="-128"/>
              </a:rPr>
              <a:t>Grasshoppers &amp; Crickets</a:t>
            </a:r>
          </a:p>
          <a:p>
            <a:pPr marL="228600" indent="-228600">
              <a:lnSpc>
                <a:spcPct val="90000"/>
              </a:lnSpc>
            </a:pPr>
            <a:r>
              <a:rPr lang="en-US" altLang="en-US" sz="1600" kern="0" dirty="0">
                <a:latin typeface="Comic Sans MS" pitchFamily="66" charset="0"/>
                <a:ea typeface="ＭＳ Ｐゴシック" pitchFamily="34" charset="-128"/>
              </a:rPr>
              <a:t>Sporadic (NY, CT, MD, KY, NC)</a:t>
            </a:r>
            <a:endParaRPr lang="en-US" altLang="en-US" sz="1600" b="1" kern="0" dirty="0">
              <a:latin typeface="Comic Sans MS" pitchFamily="66" charset="0"/>
              <a:ea typeface="ＭＳ Ｐゴシック" pitchFamily="34" charset="-128"/>
            </a:endParaRPr>
          </a:p>
          <a:p>
            <a:pPr marL="228600" indent="-228600">
              <a:lnSpc>
                <a:spcPct val="90000"/>
              </a:lnSpc>
            </a:pPr>
            <a:r>
              <a:rPr lang="en-US" altLang="en-US" sz="1600" kern="0" dirty="0">
                <a:latin typeface="Comic Sans MS" pitchFamily="66" charset="0"/>
                <a:ea typeface="ＭＳ Ｐゴシック" pitchFamily="34" charset="-128"/>
              </a:rPr>
              <a:t>Pathology - </a:t>
            </a:r>
            <a:r>
              <a:rPr lang="en-US" altLang="en-US" sz="1400" kern="0" dirty="0">
                <a:latin typeface="Comic Sans MS" pitchFamily="66" charset="0"/>
                <a:ea typeface="ＭＳ Ｐゴシック" pitchFamily="34" charset="-128"/>
              </a:rPr>
              <a:t>Pancreatic duct fibrosis, Pancreatic atrophy </a:t>
            </a:r>
          </a:p>
          <a:p>
            <a:pPr marL="228600" indent="-228600">
              <a:lnSpc>
                <a:spcPct val="90000"/>
              </a:lnSpc>
            </a:pPr>
            <a:r>
              <a:rPr lang="en-US" altLang="en-US" sz="1600" kern="0" dirty="0">
                <a:latin typeface="Comic Sans MS" pitchFamily="66" charset="0"/>
                <a:ea typeface="ＭＳ Ｐゴシック" pitchFamily="34" charset="-128"/>
              </a:rPr>
              <a:t>Clinical Signs: </a:t>
            </a:r>
            <a:r>
              <a:rPr lang="en-US" altLang="en-US" sz="1400" kern="0" dirty="0">
                <a:latin typeface="Comic Sans MS" pitchFamily="66" charset="0"/>
                <a:ea typeface="ＭＳ Ｐゴシック" pitchFamily="34" charset="-128"/>
              </a:rPr>
              <a:t>Vomiting &amp; chronic weight loss </a:t>
            </a:r>
          </a:p>
          <a:p>
            <a:pPr marL="228600" lvl="1" indent="0">
              <a:lnSpc>
                <a:spcPct val="90000"/>
              </a:lnSpc>
              <a:buNone/>
            </a:pPr>
            <a:r>
              <a:rPr lang="en-US" altLang="en-US" sz="1400" kern="0" dirty="0">
                <a:latin typeface="Comic Sans MS" pitchFamily="66" charset="0"/>
                <a:ea typeface="ＭＳ Ｐゴシック" pitchFamily="34" charset="-128"/>
              </a:rPr>
              <a:t> </a:t>
            </a:r>
          </a:p>
        </p:txBody>
      </p:sp>
      <p:pic>
        <p:nvPicPr>
          <p:cNvPr id="9" name="Picture 8">
            <a:extLst>
              <a:ext uri="{FF2B5EF4-FFF2-40B4-BE49-F238E27FC236}">
                <a16:creationId xmlns:a16="http://schemas.microsoft.com/office/drawing/2014/main" id="{97CE71DC-DDA4-266E-181B-5B940EA08486}"/>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6629355" y="3212232"/>
            <a:ext cx="4444489" cy="3493368"/>
          </a:xfrm>
          <a:prstGeom prst="rect">
            <a:avLst/>
          </a:prstGeom>
        </p:spPr>
      </p:pic>
      <p:sp>
        <p:nvSpPr>
          <p:cNvPr id="10" name="TextBox 9">
            <a:extLst>
              <a:ext uri="{FF2B5EF4-FFF2-40B4-BE49-F238E27FC236}">
                <a16:creationId xmlns:a16="http://schemas.microsoft.com/office/drawing/2014/main" id="{B2031BAD-C20C-F69A-6542-33FCDCD9E10C}"/>
              </a:ext>
            </a:extLst>
          </p:cNvPr>
          <p:cNvSpPr txBox="1"/>
          <p:nvPr/>
        </p:nvSpPr>
        <p:spPr>
          <a:xfrm>
            <a:off x="10262015" y="2599790"/>
            <a:ext cx="1837362" cy="1200329"/>
          </a:xfrm>
          <a:prstGeom prst="rect">
            <a:avLst/>
          </a:prstGeom>
          <a:noFill/>
        </p:spPr>
        <p:txBody>
          <a:bodyPr wrap="none" rtlCol="0">
            <a:spAutoFit/>
          </a:bodyPr>
          <a:lstStyle/>
          <a:p>
            <a:r>
              <a:rPr lang="en-US" sz="7200" b="1" dirty="0">
                <a:solidFill>
                  <a:srgbClr val="FF0000"/>
                </a:solidFill>
                <a:latin typeface="Comic Sans MS" panose="030F0702030302020204" pitchFamily="66" charset="0"/>
              </a:rPr>
              <a:t>FYI</a:t>
            </a:r>
          </a:p>
        </p:txBody>
      </p:sp>
      <p:sp>
        <p:nvSpPr>
          <p:cNvPr id="11" name="TextBox 10">
            <a:extLst>
              <a:ext uri="{FF2B5EF4-FFF2-40B4-BE49-F238E27FC236}">
                <a16:creationId xmlns:a16="http://schemas.microsoft.com/office/drawing/2014/main" id="{F99497B7-C340-E7CD-3D9A-4B02B30D5D6C}"/>
              </a:ext>
            </a:extLst>
          </p:cNvPr>
          <p:cNvSpPr txBox="1"/>
          <p:nvPr/>
        </p:nvSpPr>
        <p:spPr>
          <a:xfrm>
            <a:off x="3593820" y="942987"/>
            <a:ext cx="1837362" cy="1200329"/>
          </a:xfrm>
          <a:prstGeom prst="rect">
            <a:avLst/>
          </a:prstGeom>
          <a:noFill/>
        </p:spPr>
        <p:txBody>
          <a:bodyPr wrap="none" rtlCol="0">
            <a:spAutoFit/>
          </a:bodyPr>
          <a:lstStyle/>
          <a:p>
            <a:r>
              <a:rPr lang="en-US" sz="7200" b="1" dirty="0">
                <a:solidFill>
                  <a:srgbClr val="FF0000"/>
                </a:solidFill>
                <a:latin typeface="Comic Sans MS" panose="030F0702030302020204" pitchFamily="66" charset="0"/>
              </a:rPr>
              <a:t>FYI</a:t>
            </a:r>
          </a:p>
        </p:txBody>
      </p:sp>
      <p:pic>
        <p:nvPicPr>
          <p:cNvPr id="12" name="Picture 11">
            <a:extLst>
              <a:ext uri="{FF2B5EF4-FFF2-40B4-BE49-F238E27FC236}">
                <a16:creationId xmlns:a16="http://schemas.microsoft.com/office/drawing/2014/main" id="{8823AED5-756B-B1AE-8606-722B6704A29E}"/>
              </a:ext>
            </a:extLst>
          </p:cNvPr>
          <p:cNvPicPr>
            <a:picLocks noChangeAspect="1"/>
          </p:cNvPicPr>
          <p:nvPr/>
        </p:nvPicPr>
        <p:blipFill>
          <a:blip r:embed="rId6"/>
          <a:stretch>
            <a:fillRect/>
          </a:stretch>
        </p:blipFill>
        <p:spPr>
          <a:xfrm>
            <a:off x="1517507" y="764298"/>
            <a:ext cx="9156986" cy="103641"/>
          </a:xfrm>
          <a:prstGeom prst="rect">
            <a:avLst/>
          </a:prstGeom>
        </p:spPr>
      </p:pic>
    </p:spTree>
    <p:extLst>
      <p:ext uri="{BB962C8B-B14F-4D97-AF65-F5344CB8AC3E}">
        <p14:creationId xmlns:p14="http://schemas.microsoft.com/office/powerpoint/2010/main" val="34916326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BE952C-C25E-3F42-841A-BEB286D2EDF7}"/>
              </a:ext>
            </a:extLst>
          </p:cNvPr>
          <p:cNvSpPr>
            <a:spLocks noGrp="1"/>
          </p:cNvSpPr>
          <p:nvPr>
            <p:ph type="title"/>
          </p:nvPr>
        </p:nvSpPr>
        <p:spPr>
          <a:xfrm>
            <a:off x="695325" y="315997"/>
            <a:ext cx="4193805" cy="853605"/>
          </a:xfrm>
        </p:spPr>
        <p:txBody>
          <a:bodyPr>
            <a:noAutofit/>
          </a:bodyPr>
          <a:lstStyle/>
          <a:p>
            <a:r>
              <a:rPr lang="en-US" sz="4000" b="1" u="sng" dirty="0">
                <a:latin typeface="Arial Rounded MT Bold" panose="020F0704030504030204" pitchFamily="34" charset="0"/>
                <a:cs typeface="Aharoni" panose="02010803020104030203" pitchFamily="2" charset="-79"/>
              </a:rPr>
              <a:t>Wellness Break</a:t>
            </a:r>
          </a:p>
        </p:txBody>
      </p:sp>
      <p:sp>
        <p:nvSpPr>
          <p:cNvPr id="3" name="Content Placeholder 2">
            <a:extLst>
              <a:ext uri="{FF2B5EF4-FFF2-40B4-BE49-F238E27FC236}">
                <a16:creationId xmlns:a16="http://schemas.microsoft.com/office/drawing/2014/main" id="{BB8E3898-9318-BEC2-BAF6-008C2CD08425}"/>
              </a:ext>
            </a:extLst>
          </p:cNvPr>
          <p:cNvSpPr>
            <a:spLocks noGrp="1"/>
          </p:cNvSpPr>
          <p:nvPr>
            <p:ph idx="1"/>
          </p:nvPr>
        </p:nvSpPr>
        <p:spPr>
          <a:xfrm>
            <a:off x="695325" y="1169602"/>
            <a:ext cx="10801350" cy="498450"/>
          </a:xfrm>
        </p:spPr>
        <p:txBody>
          <a:bodyPr>
            <a:normAutofit fontScale="92500" lnSpcReduction="20000"/>
          </a:bodyPr>
          <a:lstStyle/>
          <a:p>
            <a:pPr marL="0" indent="0">
              <a:spcBef>
                <a:spcPts val="600"/>
              </a:spcBef>
              <a:buNone/>
            </a:pPr>
            <a:r>
              <a:rPr lang="en-US" sz="3600" dirty="0"/>
              <a:t>Take a 5-minute wellness break:</a:t>
            </a:r>
          </a:p>
          <a:p>
            <a:pPr marL="0" indent="0">
              <a:spcBef>
                <a:spcPts val="600"/>
              </a:spcBef>
              <a:buNone/>
            </a:pPr>
            <a:endParaRPr lang="en-US" sz="1600" dirty="0"/>
          </a:p>
          <a:p>
            <a:pPr marL="0" indent="0">
              <a:spcBef>
                <a:spcPts val="600"/>
              </a:spcBef>
              <a:buNone/>
            </a:pPr>
            <a:endParaRPr lang="en-US" sz="3600" dirty="0"/>
          </a:p>
          <a:p>
            <a:pPr marL="0" indent="0">
              <a:spcBef>
                <a:spcPts val="600"/>
              </a:spcBef>
              <a:buNone/>
            </a:pPr>
            <a:endParaRPr lang="en-US" sz="1050" dirty="0"/>
          </a:p>
        </p:txBody>
      </p:sp>
      <p:cxnSp>
        <p:nvCxnSpPr>
          <p:cNvPr id="7" name="Straight Connector 6">
            <a:extLst>
              <a:ext uri="{FF2B5EF4-FFF2-40B4-BE49-F238E27FC236}">
                <a16:creationId xmlns:a16="http://schemas.microsoft.com/office/drawing/2014/main" id="{2D90DC8B-29D7-0EB0-C661-DB01D36BAE7E}"/>
              </a:ext>
            </a:extLst>
          </p:cNvPr>
          <p:cNvCxnSpPr/>
          <p:nvPr/>
        </p:nvCxnSpPr>
        <p:spPr>
          <a:xfrm flipV="1">
            <a:off x="1199707" y="5983415"/>
            <a:ext cx="9792586" cy="47397"/>
          </a:xfrm>
          <a:prstGeom prst="line">
            <a:avLst/>
          </a:prstGeom>
          <a:ln w="76200"/>
        </p:spPr>
        <p:style>
          <a:lnRef idx="1">
            <a:schemeClr val="dk1"/>
          </a:lnRef>
          <a:fillRef idx="0">
            <a:schemeClr val="dk1"/>
          </a:fillRef>
          <a:effectRef idx="0">
            <a:schemeClr val="dk1"/>
          </a:effectRef>
          <a:fontRef idx="minor">
            <a:schemeClr val="tx1"/>
          </a:fontRef>
        </p:style>
      </p:cxnSp>
      <p:sp>
        <p:nvSpPr>
          <p:cNvPr id="4" name="Content Placeholder 2">
            <a:extLst>
              <a:ext uri="{FF2B5EF4-FFF2-40B4-BE49-F238E27FC236}">
                <a16:creationId xmlns:a16="http://schemas.microsoft.com/office/drawing/2014/main" id="{464CE144-AA39-1390-D8CC-C6CBB8DAF0D9}"/>
              </a:ext>
            </a:extLst>
          </p:cNvPr>
          <p:cNvSpPr txBox="1">
            <a:spLocks/>
          </p:cNvSpPr>
          <p:nvPr/>
        </p:nvSpPr>
        <p:spPr>
          <a:xfrm>
            <a:off x="1287010" y="6198722"/>
            <a:ext cx="8161790" cy="468778"/>
          </a:xfrm>
          <a:prstGeom prst="rect">
            <a:avLst/>
          </a:prstGeom>
        </p:spPr>
        <p:txBody>
          <a:bodyPr vert="horz" lIns="91440" tIns="45720" rIns="91440" bIns="45720" rtlCol="0">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600"/>
              </a:spcBef>
              <a:buFont typeface="Arial" panose="020B0604020202020204" pitchFamily="34" charset="0"/>
              <a:buNone/>
            </a:pPr>
            <a:r>
              <a:rPr lang="en-US" dirty="0">
                <a:hlinkClick r:id="rId3"/>
              </a:rPr>
              <a:t>https://www.youtube.com/watch?v=DQ45bOPiRnU</a:t>
            </a:r>
            <a:r>
              <a:rPr lang="en-US" dirty="0"/>
              <a:t> </a:t>
            </a:r>
            <a:endParaRPr lang="en-US" sz="800" dirty="0"/>
          </a:p>
        </p:txBody>
      </p:sp>
      <p:pic>
        <p:nvPicPr>
          <p:cNvPr id="5" name="Online Media 4" title="One More Day">
            <a:hlinkClick r:id="" action="ppaction://media"/>
            <a:extLst>
              <a:ext uri="{FF2B5EF4-FFF2-40B4-BE49-F238E27FC236}">
                <a16:creationId xmlns:a16="http://schemas.microsoft.com/office/drawing/2014/main" id="{07A00499-7861-1DC8-FF79-B60A57638C10}"/>
              </a:ext>
            </a:extLst>
          </p:cNvPr>
          <p:cNvPicPr>
            <a:picLocks noRot="1" noChangeAspect="1"/>
          </p:cNvPicPr>
          <p:nvPr>
            <a:videoFile r:link="rId1"/>
          </p:nvPr>
        </p:nvPicPr>
        <p:blipFill>
          <a:blip r:embed="rId4"/>
          <a:stretch>
            <a:fillRect/>
          </a:stretch>
        </p:blipFill>
        <p:spPr>
          <a:xfrm>
            <a:off x="2361118" y="1623917"/>
            <a:ext cx="7469763" cy="4220416"/>
          </a:xfrm>
          <a:prstGeom prst="rect">
            <a:avLst/>
          </a:prstGeom>
        </p:spPr>
      </p:pic>
      <p:sp>
        <p:nvSpPr>
          <p:cNvPr id="6" name="TextBox 5">
            <a:extLst>
              <a:ext uri="{FF2B5EF4-FFF2-40B4-BE49-F238E27FC236}">
                <a16:creationId xmlns:a16="http://schemas.microsoft.com/office/drawing/2014/main" id="{A6764D77-879D-3949-F628-03270CB45CC9}"/>
              </a:ext>
            </a:extLst>
          </p:cNvPr>
          <p:cNvSpPr txBox="1"/>
          <p:nvPr/>
        </p:nvSpPr>
        <p:spPr>
          <a:xfrm>
            <a:off x="502344" y="2521657"/>
            <a:ext cx="1569339" cy="1354217"/>
          </a:xfrm>
          <a:prstGeom prst="rect">
            <a:avLst/>
          </a:prstGeom>
          <a:noFill/>
        </p:spPr>
        <p:txBody>
          <a:bodyPr wrap="none" rtlCol="0">
            <a:spAutoFit/>
          </a:bodyPr>
          <a:lstStyle/>
          <a:p>
            <a:pPr algn="ctr"/>
            <a:r>
              <a:rPr lang="en-US" b="1" dirty="0"/>
              <a:t>One More Day</a:t>
            </a:r>
            <a:endParaRPr lang="en-US" sz="1100" dirty="0"/>
          </a:p>
          <a:p>
            <a:pPr algn="ctr"/>
            <a:r>
              <a:rPr lang="en-US" dirty="0"/>
              <a:t>--</a:t>
            </a:r>
          </a:p>
          <a:p>
            <a:pPr algn="ctr"/>
            <a:r>
              <a:rPr lang="en-US" sz="2800" dirty="0" err="1">
                <a:latin typeface="Brush Script MT" panose="03060802040406070304" pitchFamily="66" charset="0"/>
              </a:rPr>
              <a:t>Eabha</a:t>
            </a:r>
            <a:endParaRPr lang="en-US" sz="2800" dirty="0">
              <a:latin typeface="Brush Script MT" panose="03060802040406070304" pitchFamily="66" charset="0"/>
            </a:endParaRPr>
          </a:p>
          <a:p>
            <a:pPr algn="ctr"/>
            <a:r>
              <a:rPr lang="en-US" dirty="0"/>
              <a:t>(“AVA”)</a:t>
            </a:r>
          </a:p>
        </p:txBody>
      </p:sp>
    </p:spTree>
    <p:extLst>
      <p:ext uri="{BB962C8B-B14F-4D97-AF65-F5344CB8AC3E}">
        <p14:creationId xmlns:p14="http://schemas.microsoft.com/office/powerpoint/2010/main" val="308953183"/>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5"/>
                                        </p:tgtEl>
                                      </p:cBhvr>
                                    </p:cmd>
                                  </p:childTnLst>
                                </p:cTn>
                              </p:par>
                            </p:childTnLst>
                          </p:cTn>
                        </p:par>
                      </p:childTnLst>
                    </p:cTn>
                  </p:par>
                </p:childTnLst>
              </p:cTn>
              <p:nextCondLst>
                <p:cond evt="onClick" delay="0">
                  <p:tgtEl>
                    <p:spTgt spid="5"/>
                  </p:tgtEl>
                </p:cond>
              </p:nextCondLst>
            </p:seq>
            <p:video>
              <p:cMediaNode vol="80000">
                <p:cTn id="7" fill="hold" display="0">
                  <p:stCondLst>
                    <p:cond delay="indefinite"/>
                  </p:stCondLst>
                </p:cTn>
                <p:tgtEl>
                  <p:spTgt spid="5"/>
                </p:tgtEl>
              </p:cMediaNode>
            </p:video>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4"/>
          <p:cNvSpPr>
            <a:spLocks noGrp="1" noChangeArrowheads="1"/>
          </p:cNvSpPr>
          <p:nvPr>
            <p:ph type="title"/>
          </p:nvPr>
        </p:nvSpPr>
        <p:spPr>
          <a:xfrm>
            <a:off x="559194" y="162502"/>
            <a:ext cx="5638800" cy="1371600"/>
          </a:xfrm>
          <a:extLst>
            <a:ext uri="{FAA26D3D-D897-4be2-8F04-BA451C77F1D7}">
              <ma14:placeholderFlag xmlns="" xmlns:ma14="http://schemas.microsoft.com/office/mac/drawingml/2011/main" val="1"/>
            </a:ext>
          </a:extLst>
        </p:spPr>
        <p:txBody>
          <a:bodyPr/>
          <a:lstStyle/>
          <a:p>
            <a:pPr algn="l">
              <a:defRPr/>
            </a:pPr>
            <a:r>
              <a:rPr lang="en-US" sz="4000" b="1" i="1" dirty="0">
                <a:solidFill>
                  <a:schemeClr val="tx1"/>
                </a:solidFill>
                <a:latin typeface="Comic Sans MS"/>
                <a:cs typeface="Comic Sans MS"/>
              </a:rPr>
              <a:t>Paragonimus kellicotti</a:t>
            </a:r>
            <a:br>
              <a:rPr lang="en-US" b="1" i="1" dirty="0">
                <a:latin typeface="Comic Sans MS"/>
                <a:cs typeface="Comic Sans MS"/>
              </a:rPr>
            </a:br>
            <a:r>
              <a:rPr lang="en-US" sz="2800" b="1" dirty="0">
                <a:solidFill>
                  <a:schemeClr val="tx1"/>
                </a:solidFill>
                <a:latin typeface="Comic Sans MS"/>
                <a:cs typeface="Comic Sans MS"/>
              </a:rPr>
              <a:t>Lung Fluke of Pets</a:t>
            </a:r>
            <a:endParaRPr lang="en-US" sz="2800" dirty="0">
              <a:solidFill>
                <a:schemeClr val="tx1"/>
              </a:solidFill>
              <a:latin typeface="Comic Sans MS"/>
              <a:cs typeface="Comic Sans MS"/>
            </a:endParaRPr>
          </a:p>
        </p:txBody>
      </p:sp>
      <p:pic>
        <p:nvPicPr>
          <p:cNvPr id="2052" name="Picture 8" descr="paragon1"/>
          <p:cNvPicPr>
            <a:picLocks noGrp="1" noChangeAspect="1" noChangeArrowheads="1"/>
          </p:cNvPicPr>
          <p:nvPr>
            <p:ph sz="quarter" idx="1"/>
          </p:nvPr>
        </p:nvPicPr>
        <p:blipFill rotWithShape="1">
          <a:blip r:embed="rId3" cstate="print">
            <a:extLst>
              <a:ext uri="{28A0092B-C50C-407E-A947-70E740481C1C}">
                <a14:useLocalDpi xmlns:a14="http://schemas.microsoft.com/office/drawing/2010/main"/>
              </a:ext>
            </a:extLst>
          </a:blip>
          <a:stretch/>
        </p:blipFill>
        <p:spPr>
          <a:xfrm rot="5400000">
            <a:off x="1539529" y="1022398"/>
            <a:ext cx="1536008" cy="2844012"/>
          </a:xfrm>
          <a:extLst>
            <a:ext uri="{FAA26D3D-D897-4be2-8F04-BA451C77F1D7}">
              <ma14:placeholderFlag xmlns="" xmlns:ma14="http://schemas.microsoft.com/office/mac/drawingml/2011/main" val="1"/>
            </a:ext>
          </a:extLst>
        </p:spPr>
      </p:pic>
      <p:sp>
        <p:nvSpPr>
          <p:cNvPr id="2" name="Rectangle 3">
            <a:extLst>
              <a:ext uri="{FF2B5EF4-FFF2-40B4-BE49-F238E27FC236}">
                <a16:creationId xmlns:a16="http://schemas.microsoft.com/office/drawing/2014/main" id="{7C3A0370-5364-0495-31C8-2A0F0B177008}"/>
              </a:ext>
            </a:extLst>
          </p:cNvPr>
          <p:cNvSpPr txBox="1">
            <a:spLocks noChangeArrowheads="1"/>
          </p:cNvSpPr>
          <p:nvPr/>
        </p:nvSpPr>
        <p:spPr>
          <a:xfrm>
            <a:off x="152966" y="3329536"/>
            <a:ext cx="5181034" cy="2080664"/>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10000"/>
              </a:lnSpc>
              <a:buNone/>
              <a:defRPr/>
            </a:pPr>
            <a:r>
              <a:rPr lang="en-US" altLang="en-US" sz="1800" b="1" u="sng" dirty="0">
                <a:latin typeface="Comic Sans MS" panose="030F0702030302020204" pitchFamily="66" charset="0"/>
              </a:rPr>
              <a:t>Life Cycle </a:t>
            </a:r>
            <a:r>
              <a:rPr lang="en-US" altLang="en-US" sz="2000" b="1" u="sng" dirty="0">
                <a:solidFill>
                  <a:srgbClr val="FF0000"/>
                </a:solidFill>
                <a:latin typeface="Comic Sans MS" panose="030F0702030302020204" pitchFamily="66" charset="0"/>
              </a:rPr>
              <a:t>HIGHLIGHTS</a:t>
            </a:r>
          </a:p>
          <a:p>
            <a:pPr marL="115888" indent="-115888">
              <a:lnSpc>
                <a:spcPct val="100000"/>
              </a:lnSpc>
              <a:defRPr/>
            </a:pPr>
            <a:r>
              <a:rPr lang="en-US" altLang="en-US" sz="1600" dirty="0">
                <a:latin typeface="Comic Sans MS" panose="030F0702030302020204" pitchFamily="66" charset="0"/>
              </a:rPr>
              <a:t>Aquatic</a:t>
            </a:r>
          </a:p>
          <a:p>
            <a:pPr marL="115888" indent="-115888">
              <a:lnSpc>
                <a:spcPct val="80000"/>
              </a:lnSpc>
              <a:defRPr/>
            </a:pPr>
            <a:r>
              <a:rPr lang="en-US" altLang="en-US" sz="1600" dirty="0">
                <a:latin typeface="Comic Sans MS" panose="030F0702030302020204" pitchFamily="66" charset="0"/>
              </a:rPr>
              <a:t>Definitive Hosts -- </a:t>
            </a:r>
            <a:r>
              <a:rPr lang="fr-FR" altLang="en-US" sz="1600" dirty="0">
                <a:latin typeface="Comic Sans MS" panose="030F0702030302020204" pitchFamily="66" charset="0"/>
              </a:rPr>
              <a:t>Dogs &amp; Cats </a:t>
            </a:r>
            <a:r>
              <a:rPr lang="fr-FR" altLang="en-US" sz="1100" dirty="0">
                <a:latin typeface="Comic Sans MS" panose="030F0702030302020204" pitchFamily="66" charset="0"/>
              </a:rPr>
              <a:t>(</a:t>
            </a:r>
            <a:r>
              <a:rPr lang="fr-FR" altLang="en-US" sz="1100" dirty="0" err="1">
                <a:latin typeface="Comic Sans MS" panose="030F0702030302020204" pitchFamily="66" charset="0"/>
              </a:rPr>
              <a:t>Pigs</a:t>
            </a:r>
            <a:r>
              <a:rPr lang="fr-FR" altLang="en-US" sz="1100" dirty="0">
                <a:latin typeface="Comic Sans MS" panose="030F0702030302020204" pitchFamily="66" charset="0"/>
              </a:rPr>
              <a:t>, </a:t>
            </a:r>
            <a:r>
              <a:rPr lang="fr-FR" altLang="en-US" sz="1100" dirty="0" err="1">
                <a:latin typeface="Comic Sans MS" panose="030F0702030302020204" pitchFamily="66" charset="0"/>
              </a:rPr>
              <a:t>Raccoon</a:t>
            </a:r>
            <a:r>
              <a:rPr lang="fr-FR" altLang="en-US" sz="1100" dirty="0">
                <a:latin typeface="Comic Sans MS" panose="030F0702030302020204" pitchFamily="66" charset="0"/>
              </a:rPr>
              <a:t>, </a:t>
            </a:r>
            <a:r>
              <a:rPr lang="fr-FR" altLang="en-US" sz="1100" dirty="0" err="1">
                <a:latin typeface="Comic Sans MS" panose="030F0702030302020204" pitchFamily="66" charset="0"/>
              </a:rPr>
              <a:t>Mink</a:t>
            </a:r>
            <a:r>
              <a:rPr lang="fr-FR" altLang="en-US" sz="1100" dirty="0">
                <a:latin typeface="Comic Sans MS" panose="030F0702030302020204" pitchFamily="66" charset="0"/>
              </a:rPr>
              <a:t>, etc.)</a:t>
            </a:r>
            <a:endParaRPr lang="en-US" altLang="en-US" sz="1600" dirty="0">
              <a:latin typeface="Comic Sans MS" panose="030F0702030302020204" pitchFamily="66" charset="0"/>
            </a:endParaRPr>
          </a:p>
          <a:p>
            <a:pPr marL="349250" lvl="1" indent="-112713">
              <a:lnSpc>
                <a:spcPct val="80000"/>
              </a:lnSpc>
              <a:defRPr/>
            </a:pPr>
            <a:r>
              <a:rPr lang="en-US" altLang="en-US" sz="1600" dirty="0">
                <a:latin typeface="Comic Sans MS" panose="030F0702030302020204" pitchFamily="66" charset="0"/>
              </a:rPr>
              <a:t>Lung Parenchyma</a:t>
            </a:r>
          </a:p>
          <a:p>
            <a:pPr marL="115888" indent="-115888">
              <a:lnSpc>
                <a:spcPct val="100000"/>
              </a:lnSpc>
              <a:defRPr/>
            </a:pPr>
            <a:r>
              <a:rPr lang="en-US" altLang="en-US" sz="1600" dirty="0">
                <a:latin typeface="Comic Sans MS" panose="030F0702030302020204" pitchFamily="66" charset="0"/>
              </a:rPr>
              <a:t>River snails</a:t>
            </a:r>
          </a:p>
          <a:p>
            <a:pPr marL="115888" indent="-115888">
              <a:lnSpc>
                <a:spcPct val="100000"/>
              </a:lnSpc>
              <a:defRPr/>
            </a:pPr>
            <a:r>
              <a:rPr lang="en-US" altLang="en-US" sz="1600" dirty="0">
                <a:latin typeface="Comic Sans MS" panose="030F0702030302020204" pitchFamily="66" charset="0"/>
              </a:rPr>
              <a:t>2</a:t>
            </a:r>
            <a:r>
              <a:rPr lang="en-US" altLang="en-US" sz="1600" baseline="30000" dirty="0">
                <a:latin typeface="Comic Sans MS" panose="030F0702030302020204" pitchFamily="66" charset="0"/>
              </a:rPr>
              <a:t>nd</a:t>
            </a:r>
            <a:r>
              <a:rPr lang="en-US" altLang="en-US" sz="1600" dirty="0">
                <a:latin typeface="Comic Sans MS" panose="030F0702030302020204" pitchFamily="66" charset="0"/>
              </a:rPr>
              <a:t> Intermediate Host  -- Crayfish</a:t>
            </a:r>
          </a:p>
        </p:txBody>
      </p:sp>
      <p:sp>
        <p:nvSpPr>
          <p:cNvPr id="9" name="Rectangle 3">
            <a:extLst>
              <a:ext uri="{FF2B5EF4-FFF2-40B4-BE49-F238E27FC236}">
                <a16:creationId xmlns:a16="http://schemas.microsoft.com/office/drawing/2014/main" id="{D848EDCA-3DE3-0AC3-2F1C-1403381661DB}"/>
              </a:ext>
            </a:extLst>
          </p:cNvPr>
          <p:cNvSpPr txBox="1">
            <a:spLocks noChangeArrowheads="1"/>
          </p:cNvSpPr>
          <p:nvPr/>
        </p:nvSpPr>
        <p:spPr bwMode="auto">
          <a:xfrm>
            <a:off x="6858002" y="4317365"/>
            <a:ext cx="4368800" cy="2362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7"/>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har char="•"/>
              <a:defRPr sz="3200">
                <a:solidFill>
                  <a:schemeClr val="tx1"/>
                </a:solidFill>
                <a:latin typeface="+mn-lt"/>
                <a:ea typeface="+mn-ea"/>
                <a:cs typeface="ＭＳ Ｐゴシック" charset="0"/>
              </a:defRPr>
            </a:lvl1pPr>
            <a:lvl2pPr marL="742950" indent="-285750" algn="l" rtl="0" fontAlgn="base">
              <a:spcBef>
                <a:spcPct val="20000"/>
              </a:spcBef>
              <a:spcAft>
                <a:spcPct val="0"/>
              </a:spcAft>
              <a:buChar char="–"/>
              <a:defRPr sz="2800">
                <a:solidFill>
                  <a:schemeClr val="tx1"/>
                </a:solidFill>
                <a:latin typeface="+mn-lt"/>
                <a:ea typeface="+mn-ea"/>
              </a:defRPr>
            </a:lvl2pPr>
            <a:lvl3pPr marL="1143000" indent="-228600" algn="l" rtl="0" fontAlgn="base">
              <a:spcBef>
                <a:spcPct val="20000"/>
              </a:spcBef>
              <a:spcAft>
                <a:spcPct val="0"/>
              </a:spcAft>
              <a:buChar char="•"/>
              <a:defRPr sz="2400">
                <a:solidFill>
                  <a:schemeClr val="tx1"/>
                </a:solidFill>
                <a:latin typeface="+mn-lt"/>
                <a:ea typeface="+mn-ea"/>
              </a:defRPr>
            </a:lvl3pPr>
            <a:lvl4pPr marL="1600200" indent="-228600" algn="l" rtl="0" fontAlgn="base">
              <a:spcBef>
                <a:spcPct val="20000"/>
              </a:spcBef>
              <a:spcAft>
                <a:spcPct val="0"/>
              </a:spcAft>
              <a:buChar char="–"/>
              <a:defRPr sz="2000">
                <a:solidFill>
                  <a:schemeClr val="tx1"/>
                </a:solidFill>
                <a:latin typeface="+mn-lt"/>
                <a:ea typeface="+mn-ea"/>
              </a:defRPr>
            </a:lvl4pPr>
            <a:lvl5pPr marL="2057400" indent="-228600" algn="l" rtl="0" fontAlgn="base">
              <a:spcBef>
                <a:spcPct val="20000"/>
              </a:spcBef>
              <a:spcAft>
                <a:spcPct val="0"/>
              </a:spcAft>
              <a:buChar char="»"/>
              <a:defRPr sz="2000">
                <a:solidFill>
                  <a:schemeClr val="tx1"/>
                </a:solidFill>
                <a:latin typeface="+mn-lt"/>
                <a:ea typeface="+mn-ea"/>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a:lstStyle>
          <a:p>
            <a:pPr marL="0" indent="0">
              <a:buNone/>
              <a:defRPr/>
            </a:pPr>
            <a:r>
              <a:rPr lang="en-US" sz="1800" b="1" u="sng" kern="0" dirty="0">
                <a:latin typeface="Comic Sans MS"/>
                <a:cs typeface="Comic Sans MS"/>
              </a:rPr>
              <a:t>Zoonosis</a:t>
            </a:r>
          </a:p>
          <a:p>
            <a:pPr marL="166688" indent="-166688">
              <a:buFont typeface="Arial" panose="020B0604020202020204" pitchFamily="34" charset="0"/>
              <a:buChar char="•"/>
              <a:defRPr/>
            </a:pPr>
            <a:r>
              <a:rPr lang="en-US" sz="1500" i="1" kern="0" dirty="0" err="1">
                <a:latin typeface="Comic Sans MS"/>
                <a:cs typeface="Comic Sans MS"/>
              </a:rPr>
              <a:t>Paragonimus</a:t>
            </a:r>
            <a:r>
              <a:rPr lang="en-US" sz="1500" i="1" kern="0" dirty="0">
                <a:latin typeface="Comic Sans MS"/>
                <a:cs typeface="Comic Sans MS"/>
              </a:rPr>
              <a:t> </a:t>
            </a:r>
            <a:r>
              <a:rPr lang="en-US" sz="1500" i="1" kern="0" dirty="0" err="1">
                <a:latin typeface="Comic Sans MS"/>
                <a:cs typeface="Comic Sans MS"/>
              </a:rPr>
              <a:t>kellicotti</a:t>
            </a:r>
            <a:r>
              <a:rPr lang="en-US" sz="1500" kern="0" dirty="0">
                <a:latin typeface="Comic Sans MS"/>
                <a:cs typeface="Comic Sans MS"/>
              </a:rPr>
              <a:t> </a:t>
            </a:r>
          </a:p>
          <a:p>
            <a:pPr marL="465138" lvl="1" indent="-119063">
              <a:buFont typeface="Arial" panose="020B0604020202020204" pitchFamily="34" charset="0"/>
              <a:buChar char="•"/>
              <a:defRPr/>
            </a:pPr>
            <a:r>
              <a:rPr lang="en-US" sz="1500" kern="0" dirty="0">
                <a:latin typeface="Comic Sans MS"/>
                <a:cs typeface="Comic Sans MS"/>
              </a:rPr>
              <a:t>Wildlife lung fluke in North America</a:t>
            </a:r>
          </a:p>
          <a:p>
            <a:pPr marL="465138" lvl="1" indent="-119063">
              <a:buFont typeface="Arial" panose="020B0604020202020204" pitchFamily="34" charset="0"/>
              <a:buChar char="•"/>
              <a:defRPr/>
            </a:pPr>
            <a:r>
              <a:rPr lang="en-US" sz="1500" kern="0" dirty="0">
                <a:latin typeface="Comic Sans MS"/>
                <a:cs typeface="Comic Sans MS"/>
              </a:rPr>
              <a:t>Zoonosis has been reported.</a:t>
            </a:r>
          </a:p>
          <a:p>
            <a:pPr marL="798513" lvl="2" indent="-233363">
              <a:buFont typeface="Arial" panose="020B0604020202020204" pitchFamily="34" charset="0"/>
              <a:buChar char="•"/>
              <a:defRPr/>
            </a:pPr>
            <a:r>
              <a:rPr lang="en-US" sz="1500" kern="0" dirty="0">
                <a:latin typeface="Comic Sans MS"/>
                <a:cs typeface="Comic Sans MS"/>
              </a:rPr>
              <a:t>Human infection from eating raw or undercooked crayfish</a:t>
            </a:r>
          </a:p>
          <a:p>
            <a:pPr marL="166688" indent="-166688">
              <a:buFont typeface="Arial" panose="020B0604020202020204" pitchFamily="34" charset="0"/>
              <a:buChar char="•"/>
              <a:defRPr/>
            </a:pPr>
            <a:r>
              <a:rPr lang="en-US" sz="1500" i="1" kern="0" dirty="0" err="1">
                <a:latin typeface="Comic Sans MS"/>
                <a:cs typeface="Comic Sans MS"/>
              </a:rPr>
              <a:t>Paragonimus</a:t>
            </a:r>
            <a:r>
              <a:rPr lang="en-US" sz="1500" i="1" kern="0" dirty="0">
                <a:latin typeface="Comic Sans MS"/>
                <a:cs typeface="Comic Sans MS"/>
              </a:rPr>
              <a:t> </a:t>
            </a:r>
            <a:r>
              <a:rPr lang="en-US" sz="1500" i="1" kern="0" dirty="0" err="1">
                <a:latin typeface="Comic Sans MS"/>
                <a:cs typeface="Comic Sans MS"/>
              </a:rPr>
              <a:t>westermani</a:t>
            </a:r>
            <a:r>
              <a:rPr lang="en-US" sz="1500" kern="0" dirty="0">
                <a:latin typeface="Comic Sans MS"/>
                <a:cs typeface="Comic Sans MS"/>
              </a:rPr>
              <a:t> </a:t>
            </a:r>
          </a:p>
          <a:p>
            <a:pPr marL="566738" lvl="1" indent="-166688">
              <a:spcBef>
                <a:spcPts val="36"/>
              </a:spcBef>
              <a:buFont typeface="Arial" panose="020B0604020202020204" pitchFamily="34" charset="0"/>
              <a:buChar char="•"/>
              <a:defRPr/>
            </a:pPr>
            <a:r>
              <a:rPr lang="en-US" sz="1500" kern="0" dirty="0">
                <a:latin typeface="Comic Sans MS"/>
                <a:cs typeface="Comic Sans MS"/>
              </a:rPr>
              <a:t>human lung fluke in orient  </a:t>
            </a:r>
          </a:p>
        </p:txBody>
      </p:sp>
      <p:sp>
        <p:nvSpPr>
          <p:cNvPr id="11" name="Rectangle 3">
            <a:extLst>
              <a:ext uri="{FF2B5EF4-FFF2-40B4-BE49-F238E27FC236}">
                <a16:creationId xmlns:a16="http://schemas.microsoft.com/office/drawing/2014/main" id="{57E0F23A-D84D-59D7-5938-B7FF17EEE1DF}"/>
              </a:ext>
            </a:extLst>
          </p:cNvPr>
          <p:cNvSpPr txBox="1">
            <a:spLocks noChangeArrowheads="1"/>
          </p:cNvSpPr>
          <p:nvPr/>
        </p:nvSpPr>
        <p:spPr bwMode="auto">
          <a:xfrm>
            <a:off x="829678" y="5622653"/>
            <a:ext cx="5799722" cy="85699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7"/>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har char="•"/>
              <a:defRPr sz="3200">
                <a:solidFill>
                  <a:schemeClr val="tx1"/>
                </a:solidFill>
                <a:latin typeface="+mn-lt"/>
                <a:ea typeface="+mn-ea"/>
                <a:cs typeface="ＭＳ Ｐゴシック" charset="0"/>
              </a:defRPr>
            </a:lvl1pPr>
            <a:lvl2pPr marL="742950" indent="-285750" algn="l" rtl="0" fontAlgn="base">
              <a:spcBef>
                <a:spcPct val="20000"/>
              </a:spcBef>
              <a:spcAft>
                <a:spcPct val="0"/>
              </a:spcAft>
              <a:buChar char="–"/>
              <a:defRPr sz="2800">
                <a:solidFill>
                  <a:schemeClr val="tx1"/>
                </a:solidFill>
                <a:latin typeface="+mn-lt"/>
                <a:ea typeface="+mn-ea"/>
              </a:defRPr>
            </a:lvl2pPr>
            <a:lvl3pPr marL="1143000" indent="-228600" algn="l" rtl="0" fontAlgn="base">
              <a:spcBef>
                <a:spcPct val="20000"/>
              </a:spcBef>
              <a:spcAft>
                <a:spcPct val="0"/>
              </a:spcAft>
              <a:buChar char="•"/>
              <a:defRPr sz="2400">
                <a:solidFill>
                  <a:schemeClr val="tx1"/>
                </a:solidFill>
                <a:latin typeface="+mn-lt"/>
                <a:ea typeface="+mn-ea"/>
              </a:defRPr>
            </a:lvl3pPr>
            <a:lvl4pPr marL="1600200" indent="-228600" algn="l" rtl="0" fontAlgn="base">
              <a:spcBef>
                <a:spcPct val="20000"/>
              </a:spcBef>
              <a:spcAft>
                <a:spcPct val="0"/>
              </a:spcAft>
              <a:buChar char="–"/>
              <a:defRPr sz="2000">
                <a:solidFill>
                  <a:schemeClr val="tx1"/>
                </a:solidFill>
                <a:latin typeface="+mn-lt"/>
                <a:ea typeface="+mn-ea"/>
              </a:defRPr>
            </a:lvl4pPr>
            <a:lvl5pPr marL="2057400" indent="-228600" algn="l" rtl="0" fontAlgn="base">
              <a:spcBef>
                <a:spcPct val="20000"/>
              </a:spcBef>
              <a:spcAft>
                <a:spcPct val="0"/>
              </a:spcAft>
              <a:buChar char="»"/>
              <a:defRPr sz="2000">
                <a:solidFill>
                  <a:schemeClr val="tx1"/>
                </a:solidFill>
                <a:latin typeface="+mn-lt"/>
                <a:ea typeface="+mn-ea"/>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a:lstStyle>
          <a:p>
            <a:pPr marL="0" indent="0">
              <a:buNone/>
              <a:defRPr/>
            </a:pPr>
            <a:r>
              <a:rPr lang="en-US" sz="1800" b="1" u="sng" kern="0" dirty="0">
                <a:latin typeface="Comic Sans MS"/>
                <a:cs typeface="Comic Sans MS"/>
              </a:rPr>
              <a:t>Geographic Distribution</a:t>
            </a:r>
          </a:p>
          <a:p>
            <a:pPr marL="166688" indent="-166688">
              <a:buFont typeface="Arial" panose="020B0604020202020204" pitchFamily="34" charset="0"/>
              <a:buChar char="•"/>
              <a:defRPr/>
            </a:pPr>
            <a:r>
              <a:rPr lang="en-US" sz="1500" kern="0" dirty="0">
                <a:latin typeface="Comic Sans MS"/>
                <a:cs typeface="Comic Sans MS"/>
              </a:rPr>
              <a:t>Throughout North America </a:t>
            </a:r>
          </a:p>
          <a:p>
            <a:pPr marL="166688" indent="-166688">
              <a:buFont typeface="Arial" panose="020B0604020202020204" pitchFamily="34" charset="0"/>
              <a:buChar char="•"/>
              <a:defRPr/>
            </a:pPr>
            <a:r>
              <a:rPr lang="en-US" sz="1500" kern="0" dirty="0">
                <a:latin typeface="Comic Sans MS"/>
                <a:cs typeface="Comic Sans MS"/>
              </a:rPr>
              <a:t>Cases in North Carolina </a:t>
            </a:r>
            <a:r>
              <a:rPr lang="en-US" sz="1100" kern="0" dirty="0">
                <a:latin typeface="Comic Sans MS"/>
                <a:cs typeface="Comic Sans MS"/>
              </a:rPr>
              <a:t>(dogs, cats, mink, raccoons, bobcats) </a:t>
            </a:r>
          </a:p>
        </p:txBody>
      </p:sp>
      <p:pic>
        <p:nvPicPr>
          <p:cNvPr id="3" name="Picture 2">
            <a:extLst>
              <a:ext uri="{FF2B5EF4-FFF2-40B4-BE49-F238E27FC236}">
                <a16:creationId xmlns:a16="http://schemas.microsoft.com/office/drawing/2014/main" id="{EE419EE2-3AF0-C322-EBB2-7758D87319F3}"/>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302772" y="1362334"/>
            <a:ext cx="9156986" cy="103641"/>
          </a:xfrm>
          <a:prstGeom prst="rect">
            <a:avLst/>
          </a:prstGeom>
        </p:spPr>
      </p:pic>
      <p:pic>
        <p:nvPicPr>
          <p:cNvPr id="8" name="Picture 7" descr="paragonimus_2015.jpg">
            <a:extLst>
              <a:ext uri="{FF2B5EF4-FFF2-40B4-BE49-F238E27FC236}">
                <a16:creationId xmlns:a16="http://schemas.microsoft.com/office/drawing/2014/main" id="{D07E8752-8FBE-B333-9DA3-B5138E031F64}"/>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6845533" y="108155"/>
            <a:ext cx="5043695" cy="396240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idx="1"/>
          </p:nvPr>
        </p:nvSpPr>
        <p:spPr>
          <a:xfrm>
            <a:off x="1688022" y="1636071"/>
            <a:ext cx="6386485" cy="1278835"/>
          </a:xfrm>
        </p:spPr>
        <p:txBody>
          <a:bodyPr/>
          <a:lstStyle/>
          <a:p>
            <a:pPr>
              <a:buFont typeface="Arial" panose="020B0604020202020204" pitchFamily="34" charset="0"/>
              <a:buChar char="•"/>
              <a:defRPr/>
            </a:pPr>
            <a:r>
              <a:rPr lang="en-US" sz="1800" dirty="0">
                <a:latin typeface="Comic Sans MS"/>
                <a:cs typeface="Comic Sans MS"/>
              </a:rPr>
              <a:t>Bronchiolar inflammation</a:t>
            </a:r>
          </a:p>
          <a:p>
            <a:pPr>
              <a:buFont typeface="Arial" panose="020B0604020202020204" pitchFamily="34" charset="0"/>
              <a:buChar char="•"/>
              <a:defRPr/>
            </a:pPr>
            <a:r>
              <a:rPr lang="en-US" sz="1800" dirty="0">
                <a:latin typeface="Comic Sans MS"/>
                <a:cs typeface="Comic Sans MS"/>
              </a:rPr>
              <a:t>Eosinophilic granulomas in the lung parenchyma.</a:t>
            </a:r>
          </a:p>
          <a:p>
            <a:pPr>
              <a:buFont typeface="Arial" panose="020B0604020202020204" pitchFamily="34" charset="0"/>
              <a:buChar char="•"/>
              <a:defRPr/>
            </a:pPr>
            <a:endParaRPr lang="en-US" sz="800" dirty="0">
              <a:latin typeface="Comic Sans MS"/>
              <a:cs typeface="Comic Sans MS"/>
            </a:endParaRPr>
          </a:p>
          <a:p>
            <a:pPr>
              <a:buFont typeface="Arial" panose="020B0604020202020204" pitchFamily="34" charset="0"/>
              <a:buChar char="•"/>
              <a:defRPr/>
            </a:pPr>
            <a:r>
              <a:rPr lang="en-US" sz="1800" dirty="0">
                <a:latin typeface="Comic Sans MS"/>
                <a:cs typeface="Comic Sans MS"/>
              </a:rPr>
              <a:t>Rare instances of acute Pneumothorax &amp; sudden death </a:t>
            </a:r>
          </a:p>
        </p:txBody>
      </p:sp>
      <p:sp>
        <p:nvSpPr>
          <p:cNvPr id="2" name="Rectangle 4">
            <a:extLst>
              <a:ext uri="{FF2B5EF4-FFF2-40B4-BE49-F238E27FC236}">
                <a16:creationId xmlns:a16="http://schemas.microsoft.com/office/drawing/2014/main" id="{52EA7288-FF87-7841-3F5B-3AC484379192}"/>
              </a:ext>
            </a:extLst>
          </p:cNvPr>
          <p:cNvSpPr txBox="1">
            <a:spLocks noChangeArrowheads="1"/>
          </p:cNvSpPr>
          <p:nvPr/>
        </p:nvSpPr>
        <p:spPr bwMode="auto">
          <a:xfrm>
            <a:off x="457009" y="95882"/>
            <a:ext cx="5638800" cy="1371600"/>
          </a:xfrm>
          <a:prstGeom prst="rect">
            <a:avLst/>
          </a:prstGeom>
          <a:noFill/>
          <a:ln>
            <a:noFill/>
          </a:ln>
          <a:effectLst/>
          <a:extLs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a:solidFill>
                  <a:schemeClr val="tx2"/>
                </a:solidFill>
                <a:latin typeface="+mj-lt"/>
                <a:ea typeface="+mj-ea"/>
                <a:cs typeface="ＭＳ Ｐゴシック" charset="0"/>
              </a:defRPr>
            </a:lvl1pPr>
            <a:lvl2pPr algn="ctr" rtl="0" fontAlgn="base">
              <a:spcBef>
                <a:spcPct val="0"/>
              </a:spcBef>
              <a:spcAft>
                <a:spcPct val="0"/>
              </a:spcAft>
              <a:defRPr sz="4400">
                <a:solidFill>
                  <a:schemeClr val="tx2"/>
                </a:solidFill>
                <a:latin typeface="Arial" charset="0"/>
                <a:ea typeface="ＭＳ Ｐゴシック" charset="0"/>
                <a:cs typeface="ＭＳ Ｐゴシック" charset="0"/>
              </a:defRPr>
            </a:lvl2pPr>
            <a:lvl3pPr algn="ctr" rtl="0" fontAlgn="base">
              <a:spcBef>
                <a:spcPct val="0"/>
              </a:spcBef>
              <a:spcAft>
                <a:spcPct val="0"/>
              </a:spcAft>
              <a:defRPr sz="4400">
                <a:solidFill>
                  <a:schemeClr val="tx2"/>
                </a:solidFill>
                <a:latin typeface="Arial" charset="0"/>
                <a:ea typeface="ＭＳ Ｐゴシック" charset="0"/>
                <a:cs typeface="ＭＳ Ｐゴシック" charset="0"/>
              </a:defRPr>
            </a:lvl3pPr>
            <a:lvl4pPr algn="ctr" rtl="0" fontAlgn="base">
              <a:spcBef>
                <a:spcPct val="0"/>
              </a:spcBef>
              <a:spcAft>
                <a:spcPct val="0"/>
              </a:spcAft>
              <a:defRPr sz="4400">
                <a:solidFill>
                  <a:schemeClr val="tx2"/>
                </a:solidFill>
                <a:latin typeface="Arial" charset="0"/>
                <a:ea typeface="ＭＳ Ｐゴシック" charset="0"/>
                <a:cs typeface="ＭＳ Ｐゴシック" charset="0"/>
              </a:defRPr>
            </a:lvl4pPr>
            <a:lvl5pPr algn="ctr" rtl="0" fontAlgn="base">
              <a:spcBef>
                <a:spcPct val="0"/>
              </a:spcBef>
              <a:spcAft>
                <a:spcPct val="0"/>
              </a:spcAft>
              <a:defRPr sz="4400">
                <a:solidFill>
                  <a:schemeClr val="tx2"/>
                </a:solidFill>
                <a:latin typeface="Arial" charset="0"/>
                <a:ea typeface="ＭＳ Ｐゴシック" charset="0"/>
                <a:cs typeface="ＭＳ Ｐゴシック" charset="0"/>
              </a:defRPr>
            </a:lvl5pPr>
            <a:lvl6pPr marL="457200" algn="ctr" rtl="0" eaLnBrk="1" fontAlgn="base" hangingPunct="1">
              <a:spcBef>
                <a:spcPct val="0"/>
              </a:spcBef>
              <a:spcAft>
                <a:spcPct val="0"/>
              </a:spcAft>
              <a:defRPr sz="4400">
                <a:solidFill>
                  <a:schemeClr val="tx2"/>
                </a:solidFill>
                <a:latin typeface="Arial" charset="0"/>
                <a:ea typeface="ＭＳ Ｐゴシック" charset="0"/>
              </a:defRPr>
            </a:lvl6pPr>
            <a:lvl7pPr marL="914400" algn="ctr" rtl="0" eaLnBrk="1" fontAlgn="base" hangingPunct="1">
              <a:spcBef>
                <a:spcPct val="0"/>
              </a:spcBef>
              <a:spcAft>
                <a:spcPct val="0"/>
              </a:spcAft>
              <a:defRPr sz="4400">
                <a:solidFill>
                  <a:schemeClr val="tx2"/>
                </a:solidFill>
                <a:latin typeface="Arial" charset="0"/>
                <a:ea typeface="ＭＳ Ｐゴシック" charset="0"/>
              </a:defRPr>
            </a:lvl7pPr>
            <a:lvl8pPr marL="1371600" algn="ctr" rtl="0" eaLnBrk="1" fontAlgn="base" hangingPunct="1">
              <a:spcBef>
                <a:spcPct val="0"/>
              </a:spcBef>
              <a:spcAft>
                <a:spcPct val="0"/>
              </a:spcAft>
              <a:defRPr sz="4400">
                <a:solidFill>
                  <a:schemeClr val="tx2"/>
                </a:solidFill>
                <a:latin typeface="Arial" charset="0"/>
                <a:ea typeface="ＭＳ Ｐゴシック" charset="0"/>
              </a:defRPr>
            </a:lvl8pPr>
            <a:lvl9pPr marL="1828800" algn="ctr" rtl="0" eaLnBrk="1" fontAlgn="base" hangingPunct="1">
              <a:spcBef>
                <a:spcPct val="0"/>
              </a:spcBef>
              <a:spcAft>
                <a:spcPct val="0"/>
              </a:spcAft>
              <a:defRPr sz="4400">
                <a:solidFill>
                  <a:schemeClr val="tx2"/>
                </a:solidFill>
                <a:latin typeface="Arial" charset="0"/>
                <a:ea typeface="ＭＳ Ｐゴシック" charset="0"/>
              </a:defRPr>
            </a:lvl9pPr>
          </a:lstStyle>
          <a:p>
            <a:pPr algn="l">
              <a:defRPr/>
            </a:pPr>
            <a:r>
              <a:rPr lang="en-US" sz="4000" b="1" i="1" kern="0" dirty="0" err="1">
                <a:solidFill>
                  <a:schemeClr val="tx1"/>
                </a:solidFill>
                <a:latin typeface="Comic Sans MS"/>
                <a:cs typeface="Comic Sans MS"/>
              </a:rPr>
              <a:t>Paragonimus</a:t>
            </a:r>
            <a:r>
              <a:rPr lang="en-US" sz="4000" b="1" i="1" kern="0" dirty="0">
                <a:solidFill>
                  <a:schemeClr val="tx1"/>
                </a:solidFill>
                <a:latin typeface="Comic Sans MS"/>
                <a:cs typeface="Comic Sans MS"/>
              </a:rPr>
              <a:t> </a:t>
            </a:r>
            <a:r>
              <a:rPr lang="en-US" sz="4000" b="1" i="1" kern="0" dirty="0" err="1">
                <a:solidFill>
                  <a:schemeClr val="tx1"/>
                </a:solidFill>
                <a:latin typeface="Comic Sans MS"/>
                <a:cs typeface="Comic Sans MS"/>
              </a:rPr>
              <a:t>kellicotti</a:t>
            </a:r>
            <a:br>
              <a:rPr lang="en-US" b="1" i="1" kern="0" dirty="0">
                <a:latin typeface="Comic Sans MS"/>
                <a:cs typeface="Comic Sans MS"/>
              </a:rPr>
            </a:br>
            <a:r>
              <a:rPr lang="en-US" sz="2800" b="1" kern="0" dirty="0">
                <a:solidFill>
                  <a:schemeClr val="tx1"/>
                </a:solidFill>
                <a:latin typeface="Comic Sans MS"/>
                <a:cs typeface="Comic Sans MS"/>
              </a:rPr>
              <a:t>Pathology</a:t>
            </a:r>
            <a:endParaRPr lang="en-US" sz="2800" kern="0" dirty="0">
              <a:solidFill>
                <a:schemeClr val="tx1"/>
              </a:solidFill>
              <a:latin typeface="Comic Sans MS"/>
              <a:cs typeface="Comic Sans MS"/>
            </a:endParaRPr>
          </a:p>
        </p:txBody>
      </p:sp>
      <p:pic>
        <p:nvPicPr>
          <p:cNvPr id="5" name="Picture 5" descr="path1">
            <a:extLst>
              <a:ext uri="{FF2B5EF4-FFF2-40B4-BE49-F238E27FC236}">
                <a16:creationId xmlns:a16="http://schemas.microsoft.com/office/drawing/2014/main" id="{E5582C5A-F7E2-745E-EFCD-B7C21D85C3DB}"/>
              </a:ext>
            </a:extLst>
          </p:cNvPr>
          <p:cNvPicPr>
            <a:picLocks noChangeAspect="1" noChangeArrowheads="1"/>
          </p:cNvPicPr>
          <p:nvPr/>
        </p:nvPicPr>
        <p:blipFill>
          <a:blip r:embed="rId2" cstate="email">
            <a:extLst>
              <a:ext uri="{28A0092B-C50C-407E-A947-70E740481C1C}">
                <a14:useLocalDpi xmlns:a14="http://schemas.microsoft.com/office/drawing/2010/main"/>
              </a:ext>
            </a:extLst>
          </a:blip>
          <a:stretch>
            <a:fillRect/>
          </a:stretch>
        </p:blipFill>
        <p:spPr bwMode="auto">
          <a:xfrm>
            <a:off x="250288" y="3043000"/>
            <a:ext cx="4513383" cy="3208568"/>
          </a:xfrm>
          <a:prstGeom prst="rect">
            <a:avLst/>
          </a:prstGeom>
          <a:noFill/>
          <a:ln>
            <a:noFill/>
          </a:ln>
          <a:effectLst/>
          <a:extLst>
            <a:ext uri="{FAA26D3D-D897-4be2-8F04-BA451C77F1D7}">
              <ma14:placeholderFlag xmlns="" xmlns:ma14="http://schemas.microsoft.com/office/mac/drawingml/2011/main" val="1"/>
            </a:ext>
          </a:extLst>
        </p:spPr>
      </p:pic>
      <p:sp>
        <p:nvSpPr>
          <p:cNvPr id="6" name="TextBox 5">
            <a:extLst>
              <a:ext uri="{FF2B5EF4-FFF2-40B4-BE49-F238E27FC236}">
                <a16:creationId xmlns:a16="http://schemas.microsoft.com/office/drawing/2014/main" id="{2FDD2579-0E88-C64E-CE50-A8CD699FE370}"/>
              </a:ext>
            </a:extLst>
          </p:cNvPr>
          <p:cNvSpPr txBox="1"/>
          <p:nvPr/>
        </p:nvSpPr>
        <p:spPr>
          <a:xfrm>
            <a:off x="3731895" y="6488668"/>
            <a:ext cx="1828800" cy="369332"/>
          </a:xfrm>
          <a:prstGeom prst="rect">
            <a:avLst/>
          </a:prstGeom>
          <a:noFill/>
        </p:spPr>
        <p:txBody>
          <a:bodyPr wrap="square" rtlCol="0">
            <a:spAutoFit/>
          </a:bodyPr>
          <a:lstStyle/>
          <a:p>
            <a:pPr algn="ctr"/>
            <a:r>
              <a:rPr lang="en-US" b="1" dirty="0">
                <a:latin typeface="Comic Sans MS" panose="030F0702030302020204" pitchFamily="66" charset="0"/>
              </a:rPr>
              <a:t>Fluke Cysts</a:t>
            </a:r>
          </a:p>
        </p:txBody>
      </p:sp>
      <p:cxnSp>
        <p:nvCxnSpPr>
          <p:cNvPr id="8" name="Straight Arrow Connector 7">
            <a:extLst>
              <a:ext uri="{FF2B5EF4-FFF2-40B4-BE49-F238E27FC236}">
                <a16:creationId xmlns:a16="http://schemas.microsoft.com/office/drawing/2014/main" id="{C8F0C039-00F2-60BF-70E0-4CE62E2CB8CD}"/>
              </a:ext>
            </a:extLst>
          </p:cNvPr>
          <p:cNvCxnSpPr>
            <a:cxnSpLocks/>
            <a:stCxn id="6" idx="0"/>
          </p:cNvCxnSpPr>
          <p:nvPr/>
        </p:nvCxnSpPr>
        <p:spPr bwMode="auto">
          <a:xfrm flipH="1" flipV="1">
            <a:off x="2971800" y="4712290"/>
            <a:ext cx="1674495" cy="1776378"/>
          </a:xfrm>
          <a:prstGeom prst="straightConnector1">
            <a:avLst/>
          </a:prstGeom>
          <a:ln>
            <a:solidFill>
              <a:srgbClr val="00B050"/>
            </a:solidFill>
            <a:headEnd type="none" w="med" len="med"/>
            <a:tailEnd type="triangle"/>
          </a:ln>
          <a:extLst>
            <a:ext uri="{AF507438-7753-43e0-B8FC-AC1667EBCBE1}">
              <a14:hiddenEffects xmlns:a14="http://schemas.microsoft.com/office/drawing/2010/main" xmlns="">
                <a:effectLst>
                  <a:outerShdw dist="35921" dir="2700000" algn="ctr" rotWithShape="0">
                    <a:schemeClr val="bg2"/>
                  </a:outerShdw>
                </a:effectLst>
              </a14:hiddenEffects>
            </a:ext>
          </a:extLst>
        </p:spPr>
        <p:style>
          <a:lnRef idx="3">
            <a:schemeClr val="accent2"/>
          </a:lnRef>
          <a:fillRef idx="0">
            <a:schemeClr val="accent2"/>
          </a:fillRef>
          <a:effectRef idx="2">
            <a:schemeClr val="accent2"/>
          </a:effectRef>
          <a:fontRef idx="minor">
            <a:schemeClr val="tx1"/>
          </a:fontRef>
        </p:style>
      </p:cxnSp>
      <p:cxnSp>
        <p:nvCxnSpPr>
          <p:cNvPr id="9" name="Straight Arrow Connector 8">
            <a:extLst>
              <a:ext uri="{FF2B5EF4-FFF2-40B4-BE49-F238E27FC236}">
                <a16:creationId xmlns:a16="http://schemas.microsoft.com/office/drawing/2014/main" id="{89C9835C-7708-1E2F-5163-E3B0FF1CFB17}"/>
              </a:ext>
            </a:extLst>
          </p:cNvPr>
          <p:cNvCxnSpPr>
            <a:cxnSpLocks/>
            <a:stCxn id="6" idx="0"/>
          </p:cNvCxnSpPr>
          <p:nvPr/>
        </p:nvCxnSpPr>
        <p:spPr bwMode="auto">
          <a:xfrm flipH="1" flipV="1">
            <a:off x="4248002" y="4647284"/>
            <a:ext cx="398293" cy="1841384"/>
          </a:xfrm>
          <a:prstGeom prst="straightConnector1">
            <a:avLst/>
          </a:prstGeom>
          <a:ln>
            <a:solidFill>
              <a:srgbClr val="00B050"/>
            </a:solidFill>
            <a:headEnd type="none" w="med" len="med"/>
            <a:tailEnd type="triangle"/>
          </a:ln>
          <a:extLst>
            <a:ext uri="{AF507438-7753-43e0-B8FC-AC1667EBCBE1}">
              <a14:hiddenEffects xmlns:a14="http://schemas.microsoft.com/office/drawing/2010/main" xmlns="">
                <a:effectLst>
                  <a:outerShdw dist="35921" dir="2700000" algn="ctr" rotWithShape="0">
                    <a:schemeClr val="bg2"/>
                  </a:outerShdw>
                </a:effectLst>
              </a14:hiddenEffects>
            </a:ext>
          </a:extLst>
        </p:spPr>
        <p:style>
          <a:lnRef idx="3">
            <a:schemeClr val="accent2"/>
          </a:lnRef>
          <a:fillRef idx="0">
            <a:schemeClr val="accent2"/>
          </a:fillRef>
          <a:effectRef idx="2">
            <a:schemeClr val="accent2"/>
          </a:effectRef>
          <a:fontRef idx="minor">
            <a:schemeClr val="tx1"/>
          </a:fontRef>
        </p:style>
      </p:cxnSp>
      <p:cxnSp>
        <p:nvCxnSpPr>
          <p:cNvPr id="10" name="Straight Arrow Connector 9">
            <a:extLst>
              <a:ext uri="{FF2B5EF4-FFF2-40B4-BE49-F238E27FC236}">
                <a16:creationId xmlns:a16="http://schemas.microsoft.com/office/drawing/2014/main" id="{63C1A9BC-E43D-3E5D-A8B0-D4816A679E7E}"/>
              </a:ext>
            </a:extLst>
          </p:cNvPr>
          <p:cNvCxnSpPr>
            <a:cxnSpLocks/>
            <a:stCxn id="6" idx="0"/>
          </p:cNvCxnSpPr>
          <p:nvPr/>
        </p:nvCxnSpPr>
        <p:spPr bwMode="auto">
          <a:xfrm flipH="1" flipV="1">
            <a:off x="1497330" y="4296959"/>
            <a:ext cx="3148965" cy="2191709"/>
          </a:xfrm>
          <a:prstGeom prst="straightConnector1">
            <a:avLst/>
          </a:prstGeom>
          <a:ln>
            <a:solidFill>
              <a:srgbClr val="00B050"/>
            </a:solidFill>
            <a:headEnd type="none" w="med" len="med"/>
            <a:tailEnd type="triangle"/>
          </a:ln>
          <a:extLst>
            <a:ext uri="{AF507438-7753-43e0-B8FC-AC1667EBCBE1}">
              <a14:hiddenEffects xmlns:a14="http://schemas.microsoft.com/office/drawing/2010/main" xmlns="">
                <a:effectLst>
                  <a:outerShdw dist="35921" dir="2700000" algn="ctr" rotWithShape="0">
                    <a:schemeClr val="bg2"/>
                  </a:outerShdw>
                </a:effectLst>
              </a14:hiddenEffects>
            </a:ext>
          </a:extLst>
        </p:spPr>
        <p:style>
          <a:lnRef idx="3">
            <a:schemeClr val="accent2"/>
          </a:lnRef>
          <a:fillRef idx="0">
            <a:schemeClr val="accent2"/>
          </a:fillRef>
          <a:effectRef idx="2">
            <a:schemeClr val="accent2"/>
          </a:effectRef>
          <a:fontRef idx="minor">
            <a:schemeClr val="tx1"/>
          </a:fontRef>
        </p:style>
      </p:cxnSp>
      <p:pic>
        <p:nvPicPr>
          <p:cNvPr id="11" name="Picture 5" descr="path2">
            <a:extLst>
              <a:ext uri="{FF2B5EF4-FFF2-40B4-BE49-F238E27FC236}">
                <a16:creationId xmlns:a16="http://schemas.microsoft.com/office/drawing/2014/main" id="{4E342C79-794D-BE55-9E43-3282D769521B}"/>
              </a:ext>
            </a:extLst>
          </p:cNvPr>
          <p:cNvPicPr>
            <a:picLocks noChangeAspect="1" noChangeArrowheads="1"/>
          </p:cNvPicPr>
          <p:nvPr/>
        </p:nvPicPr>
        <p:blipFill>
          <a:blip r:embed="rId3" cstate="email">
            <a:extLst>
              <a:ext uri="{28A0092B-C50C-407E-A947-70E740481C1C}">
                <a14:useLocalDpi xmlns:a14="http://schemas.microsoft.com/office/drawing/2010/main"/>
              </a:ext>
            </a:extLst>
          </a:blip>
          <a:stretch>
            <a:fillRect/>
          </a:stretch>
        </p:blipFill>
        <p:spPr bwMode="auto">
          <a:xfrm>
            <a:off x="6785610" y="2951447"/>
            <a:ext cx="4948978" cy="3521687"/>
          </a:xfrm>
          <a:prstGeom prst="rect">
            <a:avLst/>
          </a:prstGeom>
          <a:noFill/>
          <a:ln>
            <a:noFill/>
          </a:ln>
          <a:effectLst/>
          <a:extLst>
            <a:ext uri="{FAA26D3D-D897-4be2-8F04-BA451C77F1D7}">
              <ma14:placeholderFlag xmlns="" xmlns:ma14="http://schemas.microsoft.com/office/mac/drawingml/2011/main" val="1"/>
            </a:ext>
          </a:extLst>
        </p:spPr>
      </p:pic>
      <p:sp>
        <p:nvSpPr>
          <p:cNvPr id="12" name="TextBox 11">
            <a:extLst>
              <a:ext uri="{FF2B5EF4-FFF2-40B4-BE49-F238E27FC236}">
                <a16:creationId xmlns:a16="http://schemas.microsoft.com/office/drawing/2014/main" id="{3676AD2B-48D6-84A1-F610-5F34346706A2}"/>
              </a:ext>
            </a:extLst>
          </p:cNvPr>
          <p:cNvSpPr txBox="1"/>
          <p:nvPr/>
        </p:nvSpPr>
        <p:spPr>
          <a:xfrm>
            <a:off x="9285895" y="2411054"/>
            <a:ext cx="1798321" cy="369332"/>
          </a:xfrm>
          <a:prstGeom prst="rect">
            <a:avLst/>
          </a:prstGeom>
          <a:noFill/>
        </p:spPr>
        <p:txBody>
          <a:bodyPr wrap="square" rtlCol="0">
            <a:spAutoFit/>
          </a:bodyPr>
          <a:lstStyle/>
          <a:p>
            <a:r>
              <a:rPr lang="en-US" b="1" dirty="0">
                <a:latin typeface="Comic Sans MS" panose="030F0702030302020204" pitchFamily="66" charset="0"/>
              </a:rPr>
              <a:t>2 Adult flukes</a:t>
            </a:r>
          </a:p>
        </p:txBody>
      </p:sp>
      <p:cxnSp>
        <p:nvCxnSpPr>
          <p:cNvPr id="13" name="Straight Arrow Connector 12">
            <a:extLst>
              <a:ext uri="{FF2B5EF4-FFF2-40B4-BE49-F238E27FC236}">
                <a16:creationId xmlns:a16="http://schemas.microsoft.com/office/drawing/2014/main" id="{FE3F9A9E-11F4-673E-9F78-E75D705B119E}"/>
              </a:ext>
            </a:extLst>
          </p:cNvPr>
          <p:cNvCxnSpPr>
            <a:cxnSpLocks/>
            <a:stCxn id="12" idx="2"/>
          </p:cNvCxnSpPr>
          <p:nvPr/>
        </p:nvCxnSpPr>
        <p:spPr bwMode="auto">
          <a:xfrm flipH="1">
            <a:off x="9067800" y="2780386"/>
            <a:ext cx="1117256" cy="2813564"/>
          </a:xfrm>
          <a:prstGeom prst="straightConnector1">
            <a:avLst/>
          </a:prstGeom>
          <a:ln>
            <a:solidFill>
              <a:srgbClr val="00B050"/>
            </a:solidFill>
            <a:headEnd type="none" w="med" len="med"/>
            <a:tailEnd type="triangle"/>
          </a:ln>
          <a:extLst>
            <a:ext uri="{AF507438-7753-43e0-B8FC-AC1667EBCBE1}">
              <a14:hiddenEffects xmlns:a14="http://schemas.microsoft.com/office/drawing/2010/main" xmlns="">
                <a:effectLst>
                  <a:outerShdw dist="35921" dir="2700000" algn="ctr" rotWithShape="0">
                    <a:schemeClr val="bg2"/>
                  </a:outerShdw>
                </a:effectLst>
              </a14:hiddenEffects>
            </a:ext>
          </a:extLst>
        </p:spPr>
        <p:style>
          <a:lnRef idx="3">
            <a:schemeClr val="accent2"/>
          </a:lnRef>
          <a:fillRef idx="0">
            <a:schemeClr val="accent2"/>
          </a:fillRef>
          <a:effectRef idx="2">
            <a:schemeClr val="accent2"/>
          </a:effectRef>
          <a:fontRef idx="minor">
            <a:schemeClr val="tx1"/>
          </a:fontRef>
        </p:style>
      </p:cxnSp>
      <p:cxnSp>
        <p:nvCxnSpPr>
          <p:cNvPr id="14" name="Straight Arrow Connector 13">
            <a:extLst>
              <a:ext uri="{FF2B5EF4-FFF2-40B4-BE49-F238E27FC236}">
                <a16:creationId xmlns:a16="http://schemas.microsoft.com/office/drawing/2014/main" id="{B1952BB4-EB32-3B04-1568-8D18695DDBC2}"/>
              </a:ext>
            </a:extLst>
          </p:cNvPr>
          <p:cNvCxnSpPr>
            <a:cxnSpLocks/>
            <a:stCxn id="12" idx="2"/>
          </p:cNvCxnSpPr>
          <p:nvPr/>
        </p:nvCxnSpPr>
        <p:spPr bwMode="auto">
          <a:xfrm flipH="1">
            <a:off x="8443885" y="2780386"/>
            <a:ext cx="1741171" cy="1516573"/>
          </a:xfrm>
          <a:prstGeom prst="straightConnector1">
            <a:avLst/>
          </a:prstGeom>
          <a:ln>
            <a:solidFill>
              <a:srgbClr val="00B050"/>
            </a:solidFill>
            <a:headEnd type="none" w="med" len="med"/>
            <a:tailEnd type="triangle"/>
          </a:ln>
          <a:extLst>
            <a:ext uri="{AF507438-7753-43e0-B8FC-AC1667EBCBE1}">
              <a14:hiddenEffects xmlns:a14="http://schemas.microsoft.com/office/drawing/2010/main" xmlns="">
                <a:effectLst>
                  <a:outerShdw dist="35921" dir="2700000" algn="ctr" rotWithShape="0">
                    <a:schemeClr val="bg2"/>
                  </a:outerShdw>
                </a:effectLst>
              </a14:hiddenEffects>
            </a:ext>
          </a:extLst>
        </p:spPr>
        <p:style>
          <a:lnRef idx="3">
            <a:schemeClr val="accent2"/>
          </a:lnRef>
          <a:fillRef idx="0">
            <a:schemeClr val="accent2"/>
          </a:fillRef>
          <a:effectRef idx="2">
            <a:schemeClr val="accent2"/>
          </a:effectRef>
          <a:fontRef idx="minor">
            <a:schemeClr val="tx1"/>
          </a:fontRef>
        </p:style>
      </p:cxnSp>
      <p:cxnSp>
        <p:nvCxnSpPr>
          <p:cNvPr id="23" name="Straight Arrow Connector 22">
            <a:extLst>
              <a:ext uri="{FF2B5EF4-FFF2-40B4-BE49-F238E27FC236}">
                <a16:creationId xmlns:a16="http://schemas.microsoft.com/office/drawing/2014/main" id="{AC923805-F375-510B-678F-A299701C5819}"/>
              </a:ext>
            </a:extLst>
          </p:cNvPr>
          <p:cNvCxnSpPr>
            <a:cxnSpLocks/>
            <a:stCxn id="6" idx="0"/>
          </p:cNvCxnSpPr>
          <p:nvPr/>
        </p:nvCxnSpPr>
        <p:spPr bwMode="auto">
          <a:xfrm flipV="1">
            <a:off x="4646295" y="5136750"/>
            <a:ext cx="2672715" cy="1351918"/>
          </a:xfrm>
          <a:prstGeom prst="straightConnector1">
            <a:avLst/>
          </a:prstGeom>
          <a:ln>
            <a:solidFill>
              <a:srgbClr val="00B050"/>
            </a:solidFill>
            <a:headEnd type="none" w="med" len="med"/>
            <a:tailEnd type="triangle"/>
          </a:ln>
          <a:extLst>
            <a:ext uri="{AF507438-7753-43e0-B8FC-AC1667EBCBE1}">
              <a14:hiddenEffects xmlns:a14="http://schemas.microsoft.com/office/drawing/2010/main" xmlns="">
                <a:effectLst>
                  <a:outerShdw dist="35921" dir="2700000" algn="ctr" rotWithShape="0">
                    <a:schemeClr val="bg2"/>
                  </a:outerShdw>
                </a:effectLst>
              </a14:hiddenEffects>
            </a:ext>
          </a:extLst>
        </p:spPr>
        <p:style>
          <a:lnRef idx="3">
            <a:schemeClr val="accent2"/>
          </a:lnRef>
          <a:fillRef idx="0">
            <a:schemeClr val="accent2"/>
          </a:fillRef>
          <a:effectRef idx="2">
            <a:schemeClr val="accent2"/>
          </a:effectRef>
          <a:fontRef idx="minor">
            <a:schemeClr val="tx1"/>
          </a:fontRef>
        </p:style>
      </p:cxnSp>
      <p:pic>
        <p:nvPicPr>
          <p:cNvPr id="4" name="Picture 3">
            <a:extLst>
              <a:ext uri="{FF2B5EF4-FFF2-40B4-BE49-F238E27FC236}">
                <a16:creationId xmlns:a16="http://schemas.microsoft.com/office/drawing/2014/main" id="{D12345B7-A1E7-E069-B43F-7CF1DD0D2986}"/>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302772" y="1362334"/>
            <a:ext cx="9156986" cy="103641"/>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7D80F4C-97DE-C03E-879A-6DAA6FB434CE}"/>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02772" y="1362334"/>
            <a:ext cx="9156986" cy="103641"/>
          </a:xfrm>
          <a:prstGeom prst="rect">
            <a:avLst/>
          </a:prstGeom>
        </p:spPr>
      </p:pic>
      <p:sp>
        <p:nvSpPr>
          <p:cNvPr id="9219" name="Rectangle 3"/>
          <p:cNvSpPr>
            <a:spLocks noGrp="1" noChangeArrowheads="1"/>
          </p:cNvSpPr>
          <p:nvPr>
            <p:ph idx="1"/>
          </p:nvPr>
        </p:nvSpPr>
        <p:spPr>
          <a:xfrm>
            <a:off x="438944" y="1636715"/>
            <a:ext cx="6858000" cy="1639885"/>
          </a:xfrm>
        </p:spPr>
        <p:txBody>
          <a:bodyPr/>
          <a:lstStyle/>
          <a:p>
            <a:pPr marL="228600" indent="-228600">
              <a:buFont typeface="Arial" panose="020B0604020202020204" pitchFamily="34" charset="0"/>
              <a:buChar char="•"/>
              <a:defRPr/>
            </a:pPr>
            <a:r>
              <a:rPr lang="en-US" sz="1600" dirty="0">
                <a:latin typeface="Comic Sans MS"/>
                <a:cs typeface="Comic Sans MS"/>
              </a:rPr>
              <a:t>Clinical signs: lethargy, chronic intermittent cough, "rusty" sputum. </a:t>
            </a:r>
          </a:p>
          <a:p>
            <a:pPr marL="228600" indent="-228600">
              <a:buFont typeface="Arial" panose="020B0604020202020204" pitchFamily="34" charset="0"/>
              <a:buChar char="•"/>
              <a:defRPr/>
            </a:pPr>
            <a:r>
              <a:rPr lang="en-US" sz="1600" dirty="0">
                <a:latin typeface="Comic Sans MS"/>
                <a:cs typeface="Comic Sans MS"/>
              </a:rPr>
              <a:t>Fecal Sedimentation </a:t>
            </a:r>
          </a:p>
          <a:p>
            <a:pPr marL="228600" indent="-228600">
              <a:buFont typeface="Arial" panose="020B0604020202020204" pitchFamily="34" charset="0"/>
              <a:buChar char="•"/>
              <a:defRPr/>
            </a:pPr>
            <a:r>
              <a:rPr lang="en-US" sz="1600" dirty="0">
                <a:latin typeface="Comic Sans MS"/>
                <a:cs typeface="Comic Sans MS"/>
              </a:rPr>
              <a:t>Sputum Smear </a:t>
            </a:r>
          </a:p>
          <a:p>
            <a:pPr marL="228600" indent="-228600">
              <a:buFont typeface="Arial" panose="020B0604020202020204" pitchFamily="34" charset="0"/>
              <a:buChar char="•"/>
              <a:defRPr/>
            </a:pPr>
            <a:r>
              <a:rPr lang="en-US" sz="1600" dirty="0">
                <a:latin typeface="Comic Sans MS"/>
                <a:cs typeface="Comic Sans MS"/>
              </a:rPr>
              <a:t>Radiology: radiographs; CT scan</a:t>
            </a:r>
          </a:p>
          <a:p>
            <a:pPr marL="228600" indent="-228600">
              <a:buFont typeface="Arial" panose="020B0604020202020204" pitchFamily="34" charset="0"/>
              <a:buChar char="•"/>
              <a:defRPr/>
            </a:pPr>
            <a:r>
              <a:rPr lang="en-US" sz="1600" dirty="0">
                <a:latin typeface="Comic Sans MS"/>
                <a:cs typeface="Comic Sans MS"/>
              </a:rPr>
              <a:t>History of possible access to crayfish</a:t>
            </a:r>
            <a:endParaRPr lang="en-US" dirty="0">
              <a:latin typeface="Comic Sans MS"/>
              <a:cs typeface="Comic Sans MS"/>
            </a:endParaRPr>
          </a:p>
        </p:txBody>
      </p:sp>
      <p:sp>
        <p:nvSpPr>
          <p:cNvPr id="2" name="Rectangle 4">
            <a:extLst>
              <a:ext uri="{FF2B5EF4-FFF2-40B4-BE49-F238E27FC236}">
                <a16:creationId xmlns:a16="http://schemas.microsoft.com/office/drawing/2014/main" id="{BB8D0967-18F4-6551-7FE5-F5D1E2F8BF11}"/>
              </a:ext>
            </a:extLst>
          </p:cNvPr>
          <p:cNvSpPr txBox="1">
            <a:spLocks noChangeArrowheads="1"/>
          </p:cNvSpPr>
          <p:nvPr/>
        </p:nvSpPr>
        <p:spPr bwMode="auto">
          <a:xfrm>
            <a:off x="569776" y="94375"/>
            <a:ext cx="5638800" cy="1371600"/>
          </a:xfrm>
          <a:prstGeom prst="rect">
            <a:avLst/>
          </a:prstGeom>
          <a:noFill/>
          <a:ln>
            <a:noFill/>
          </a:ln>
          <a:effectLst/>
          <a:extLs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a:solidFill>
                  <a:schemeClr val="tx2"/>
                </a:solidFill>
                <a:latin typeface="+mj-lt"/>
                <a:ea typeface="+mj-ea"/>
                <a:cs typeface="ＭＳ Ｐゴシック" charset="0"/>
              </a:defRPr>
            </a:lvl1pPr>
            <a:lvl2pPr algn="ctr" rtl="0" fontAlgn="base">
              <a:spcBef>
                <a:spcPct val="0"/>
              </a:spcBef>
              <a:spcAft>
                <a:spcPct val="0"/>
              </a:spcAft>
              <a:defRPr sz="4400">
                <a:solidFill>
                  <a:schemeClr val="tx2"/>
                </a:solidFill>
                <a:latin typeface="Arial" charset="0"/>
                <a:ea typeface="ＭＳ Ｐゴシック" charset="0"/>
                <a:cs typeface="ＭＳ Ｐゴシック" charset="0"/>
              </a:defRPr>
            </a:lvl2pPr>
            <a:lvl3pPr algn="ctr" rtl="0" fontAlgn="base">
              <a:spcBef>
                <a:spcPct val="0"/>
              </a:spcBef>
              <a:spcAft>
                <a:spcPct val="0"/>
              </a:spcAft>
              <a:defRPr sz="4400">
                <a:solidFill>
                  <a:schemeClr val="tx2"/>
                </a:solidFill>
                <a:latin typeface="Arial" charset="0"/>
                <a:ea typeface="ＭＳ Ｐゴシック" charset="0"/>
                <a:cs typeface="ＭＳ Ｐゴシック" charset="0"/>
              </a:defRPr>
            </a:lvl3pPr>
            <a:lvl4pPr algn="ctr" rtl="0" fontAlgn="base">
              <a:spcBef>
                <a:spcPct val="0"/>
              </a:spcBef>
              <a:spcAft>
                <a:spcPct val="0"/>
              </a:spcAft>
              <a:defRPr sz="4400">
                <a:solidFill>
                  <a:schemeClr val="tx2"/>
                </a:solidFill>
                <a:latin typeface="Arial" charset="0"/>
                <a:ea typeface="ＭＳ Ｐゴシック" charset="0"/>
                <a:cs typeface="ＭＳ Ｐゴシック" charset="0"/>
              </a:defRPr>
            </a:lvl4pPr>
            <a:lvl5pPr algn="ctr" rtl="0" fontAlgn="base">
              <a:spcBef>
                <a:spcPct val="0"/>
              </a:spcBef>
              <a:spcAft>
                <a:spcPct val="0"/>
              </a:spcAft>
              <a:defRPr sz="4400">
                <a:solidFill>
                  <a:schemeClr val="tx2"/>
                </a:solidFill>
                <a:latin typeface="Arial" charset="0"/>
                <a:ea typeface="ＭＳ Ｐゴシック" charset="0"/>
                <a:cs typeface="ＭＳ Ｐゴシック" charset="0"/>
              </a:defRPr>
            </a:lvl5pPr>
            <a:lvl6pPr marL="457200" algn="ctr" rtl="0" eaLnBrk="1" fontAlgn="base" hangingPunct="1">
              <a:spcBef>
                <a:spcPct val="0"/>
              </a:spcBef>
              <a:spcAft>
                <a:spcPct val="0"/>
              </a:spcAft>
              <a:defRPr sz="4400">
                <a:solidFill>
                  <a:schemeClr val="tx2"/>
                </a:solidFill>
                <a:latin typeface="Arial" charset="0"/>
                <a:ea typeface="ＭＳ Ｐゴシック" charset="0"/>
              </a:defRPr>
            </a:lvl6pPr>
            <a:lvl7pPr marL="914400" algn="ctr" rtl="0" eaLnBrk="1" fontAlgn="base" hangingPunct="1">
              <a:spcBef>
                <a:spcPct val="0"/>
              </a:spcBef>
              <a:spcAft>
                <a:spcPct val="0"/>
              </a:spcAft>
              <a:defRPr sz="4400">
                <a:solidFill>
                  <a:schemeClr val="tx2"/>
                </a:solidFill>
                <a:latin typeface="Arial" charset="0"/>
                <a:ea typeface="ＭＳ Ｐゴシック" charset="0"/>
              </a:defRPr>
            </a:lvl7pPr>
            <a:lvl8pPr marL="1371600" algn="ctr" rtl="0" eaLnBrk="1" fontAlgn="base" hangingPunct="1">
              <a:spcBef>
                <a:spcPct val="0"/>
              </a:spcBef>
              <a:spcAft>
                <a:spcPct val="0"/>
              </a:spcAft>
              <a:defRPr sz="4400">
                <a:solidFill>
                  <a:schemeClr val="tx2"/>
                </a:solidFill>
                <a:latin typeface="Arial" charset="0"/>
                <a:ea typeface="ＭＳ Ｐゴシック" charset="0"/>
              </a:defRPr>
            </a:lvl8pPr>
            <a:lvl9pPr marL="1828800" algn="ctr" rtl="0" eaLnBrk="1" fontAlgn="base" hangingPunct="1">
              <a:spcBef>
                <a:spcPct val="0"/>
              </a:spcBef>
              <a:spcAft>
                <a:spcPct val="0"/>
              </a:spcAft>
              <a:defRPr sz="4400">
                <a:solidFill>
                  <a:schemeClr val="tx2"/>
                </a:solidFill>
                <a:latin typeface="Arial" charset="0"/>
                <a:ea typeface="ＭＳ Ｐゴシック" charset="0"/>
              </a:defRPr>
            </a:lvl9pPr>
          </a:lstStyle>
          <a:p>
            <a:pPr algn="l">
              <a:defRPr/>
            </a:pPr>
            <a:r>
              <a:rPr lang="en-US" sz="4000" b="1" i="1" kern="0" dirty="0" err="1">
                <a:solidFill>
                  <a:schemeClr val="tx1"/>
                </a:solidFill>
                <a:latin typeface="Comic Sans MS"/>
                <a:cs typeface="Comic Sans MS"/>
              </a:rPr>
              <a:t>Paragonimus</a:t>
            </a:r>
            <a:r>
              <a:rPr lang="en-US" sz="4000" b="1" i="1" kern="0" dirty="0">
                <a:solidFill>
                  <a:schemeClr val="tx1"/>
                </a:solidFill>
                <a:latin typeface="Comic Sans MS"/>
                <a:cs typeface="Comic Sans MS"/>
              </a:rPr>
              <a:t> </a:t>
            </a:r>
            <a:r>
              <a:rPr lang="en-US" sz="4000" b="1" i="1" kern="0" dirty="0" err="1">
                <a:solidFill>
                  <a:schemeClr val="tx1"/>
                </a:solidFill>
                <a:latin typeface="Comic Sans MS"/>
                <a:cs typeface="Comic Sans MS"/>
              </a:rPr>
              <a:t>kellicotti</a:t>
            </a:r>
            <a:br>
              <a:rPr lang="en-US" b="1" i="1" kern="0" dirty="0">
                <a:latin typeface="Comic Sans MS"/>
                <a:cs typeface="Comic Sans MS"/>
              </a:rPr>
            </a:br>
            <a:r>
              <a:rPr lang="en-US" sz="2800" b="1" kern="0" dirty="0">
                <a:solidFill>
                  <a:schemeClr val="tx1"/>
                </a:solidFill>
                <a:latin typeface="Comic Sans MS"/>
                <a:cs typeface="Comic Sans MS"/>
              </a:rPr>
              <a:t>Diagnosis</a:t>
            </a:r>
            <a:endParaRPr lang="en-US" sz="2800" kern="0" dirty="0">
              <a:solidFill>
                <a:schemeClr val="tx1"/>
              </a:solidFill>
              <a:latin typeface="Comic Sans MS"/>
              <a:cs typeface="Comic Sans MS"/>
            </a:endParaRPr>
          </a:p>
        </p:txBody>
      </p:sp>
      <p:pic>
        <p:nvPicPr>
          <p:cNvPr id="5" name="Picture 5" descr="ova1">
            <a:extLst>
              <a:ext uri="{FF2B5EF4-FFF2-40B4-BE49-F238E27FC236}">
                <a16:creationId xmlns:a16="http://schemas.microsoft.com/office/drawing/2014/main" id="{52D4D43F-DB6F-8358-D8E8-18BEBB392469}"/>
              </a:ext>
            </a:extLst>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8610600" y="641893"/>
            <a:ext cx="2324100" cy="1652514"/>
          </a:xfrm>
          <a:prstGeom prst="rect">
            <a:avLst/>
          </a:prstGeom>
          <a:noFill/>
          <a:ln>
            <a:noFill/>
          </a:ln>
          <a:effectLst/>
          <a:extLst>
            <a:ext uri="{FAA26D3D-D897-4be2-8F04-BA451C77F1D7}">
              <ma14:placeholderFlag xmlns="" xmlns:ma14="http://schemas.microsoft.com/office/mac/drawingml/2011/main" val="1"/>
            </a:ext>
          </a:extLst>
        </p:spPr>
      </p:pic>
      <p:sp>
        <p:nvSpPr>
          <p:cNvPr id="6" name="TextBox 5">
            <a:extLst>
              <a:ext uri="{FF2B5EF4-FFF2-40B4-BE49-F238E27FC236}">
                <a16:creationId xmlns:a16="http://schemas.microsoft.com/office/drawing/2014/main" id="{228FCFE2-EE54-BEC7-B57A-6297C105B6A8}"/>
              </a:ext>
            </a:extLst>
          </p:cNvPr>
          <p:cNvSpPr txBox="1"/>
          <p:nvPr/>
        </p:nvSpPr>
        <p:spPr>
          <a:xfrm>
            <a:off x="7816833" y="6157100"/>
            <a:ext cx="1600199" cy="369332"/>
          </a:xfrm>
          <a:prstGeom prst="rect">
            <a:avLst/>
          </a:prstGeom>
          <a:noFill/>
        </p:spPr>
        <p:txBody>
          <a:bodyPr wrap="square" rtlCol="0">
            <a:spAutoFit/>
          </a:bodyPr>
          <a:lstStyle/>
          <a:p>
            <a:pPr algn="ctr"/>
            <a:r>
              <a:rPr lang="en-US" b="1" dirty="0">
                <a:latin typeface="Comic Sans MS" panose="030F0702030302020204" pitchFamily="66" charset="0"/>
              </a:rPr>
              <a:t>CT scan</a:t>
            </a:r>
          </a:p>
        </p:txBody>
      </p:sp>
      <p:cxnSp>
        <p:nvCxnSpPr>
          <p:cNvPr id="7" name="Straight Arrow Connector 6">
            <a:extLst>
              <a:ext uri="{FF2B5EF4-FFF2-40B4-BE49-F238E27FC236}">
                <a16:creationId xmlns:a16="http://schemas.microsoft.com/office/drawing/2014/main" id="{7A527687-0E39-CAB1-91E9-EBCCC6682E8B}"/>
              </a:ext>
            </a:extLst>
          </p:cNvPr>
          <p:cNvCxnSpPr>
            <a:cxnSpLocks/>
          </p:cNvCxnSpPr>
          <p:nvPr/>
        </p:nvCxnSpPr>
        <p:spPr bwMode="auto">
          <a:xfrm flipH="1" flipV="1">
            <a:off x="10820400" y="1327546"/>
            <a:ext cx="381000" cy="314020"/>
          </a:xfrm>
          <a:prstGeom prst="straightConnector1">
            <a:avLst/>
          </a:prstGeom>
          <a:ln w="12700">
            <a:solidFill>
              <a:srgbClr val="00B050"/>
            </a:solidFill>
            <a:headEnd type="none" w="med" len="med"/>
            <a:tailEnd type="triangle"/>
          </a:ln>
          <a:extLst>
            <a:ext uri="{AF507438-7753-43e0-B8FC-AC1667EBCBE1}">
              <a14:hiddenEffects xmlns:a14="http://schemas.microsoft.com/office/drawing/2010/main" xmlns="">
                <a:effectLst>
                  <a:outerShdw dist="35921" dir="2700000" algn="ctr" rotWithShape="0">
                    <a:schemeClr val="bg2"/>
                  </a:outerShdw>
                </a:effectLst>
              </a14:hiddenEffects>
            </a:ext>
          </a:extLst>
        </p:spPr>
        <p:style>
          <a:lnRef idx="1">
            <a:schemeClr val="accent4"/>
          </a:lnRef>
          <a:fillRef idx="0">
            <a:schemeClr val="accent4"/>
          </a:fillRef>
          <a:effectRef idx="0">
            <a:schemeClr val="accent4"/>
          </a:effectRef>
          <a:fontRef idx="minor">
            <a:schemeClr val="tx1"/>
          </a:fontRef>
        </p:style>
      </p:cxnSp>
      <p:pic>
        <p:nvPicPr>
          <p:cNvPr id="12" name="Picture 5" descr="xray1">
            <a:extLst>
              <a:ext uri="{FF2B5EF4-FFF2-40B4-BE49-F238E27FC236}">
                <a16:creationId xmlns:a16="http://schemas.microsoft.com/office/drawing/2014/main" id="{DD40AA23-C22B-E072-A4F7-FB949BB7A450}"/>
              </a:ext>
            </a:extLst>
          </p:cNvPr>
          <p:cNvPicPr>
            <a:picLocks noChangeAspect="1" noChangeArrowheads="1"/>
          </p:cNvPicPr>
          <p:nvPr/>
        </p:nvPicPr>
        <p:blipFill>
          <a:blip r:embed="rId5" cstate="email">
            <a:extLst>
              <a:ext uri="{28A0092B-C50C-407E-A947-70E740481C1C}">
                <a14:useLocalDpi xmlns:a14="http://schemas.microsoft.com/office/drawing/2010/main"/>
              </a:ext>
            </a:extLst>
          </a:blip>
          <a:stretch>
            <a:fillRect/>
          </a:stretch>
        </p:blipFill>
        <p:spPr bwMode="auto">
          <a:xfrm>
            <a:off x="569776" y="3294689"/>
            <a:ext cx="4307024" cy="3061866"/>
          </a:xfrm>
          <a:prstGeom prst="rect">
            <a:avLst/>
          </a:prstGeom>
          <a:noFill/>
          <a:ln>
            <a:noFill/>
          </a:ln>
          <a:effectLst/>
          <a:extLst>
            <a:ext uri="{FAA26D3D-D897-4be2-8F04-BA451C77F1D7}">
              <ma14:placeholderFlag xmlns="" xmlns:ma14="http://schemas.microsoft.com/office/mac/drawingml/2011/main" val="1"/>
            </a:ext>
          </a:extLst>
        </p:spPr>
      </p:pic>
      <p:cxnSp>
        <p:nvCxnSpPr>
          <p:cNvPr id="14" name="Straight Arrow Connector 13">
            <a:extLst>
              <a:ext uri="{FF2B5EF4-FFF2-40B4-BE49-F238E27FC236}">
                <a16:creationId xmlns:a16="http://schemas.microsoft.com/office/drawing/2014/main" id="{9C626F64-3625-9A06-C4DE-A34E4B55AA1D}"/>
              </a:ext>
            </a:extLst>
          </p:cNvPr>
          <p:cNvCxnSpPr>
            <a:cxnSpLocks/>
          </p:cNvCxnSpPr>
          <p:nvPr/>
        </p:nvCxnSpPr>
        <p:spPr bwMode="auto">
          <a:xfrm>
            <a:off x="3682210" y="3601893"/>
            <a:ext cx="129310" cy="379399"/>
          </a:xfrm>
          <a:prstGeom prst="straightConnector1">
            <a:avLst/>
          </a:prstGeom>
          <a:ln w="12700">
            <a:solidFill>
              <a:srgbClr val="00B050"/>
            </a:solidFill>
            <a:headEnd type="none" w="med" len="med"/>
            <a:tailEnd type="triangle"/>
          </a:ln>
          <a:extLst>
            <a:ext uri="{AF507438-7753-43e0-B8FC-AC1667EBCBE1}">
              <a14:hiddenEffects xmlns:a14="http://schemas.microsoft.com/office/drawing/2010/main" xmlns="">
                <a:effectLst>
                  <a:outerShdw dist="35921" dir="2700000" algn="ctr" rotWithShape="0">
                    <a:schemeClr val="bg2"/>
                  </a:outerShdw>
                </a:effectLst>
              </a14:hiddenEffects>
            </a:ext>
          </a:extLst>
        </p:spPr>
        <p:style>
          <a:lnRef idx="3">
            <a:schemeClr val="dk1"/>
          </a:lnRef>
          <a:fillRef idx="0">
            <a:schemeClr val="dk1"/>
          </a:fillRef>
          <a:effectRef idx="2">
            <a:schemeClr val="dk1"/>
          </a:effectRef>
          <a:fontRef idx="minor">
            <a:schemeClr val="tx1"/>
          </a:fontRef>
        </p:style>
      </p:cxnSp>
      <p:cxnSp>
        <p:nvCxnSpPr>
          <p:cNvPr id="15" name="Straight Arrow Connector 14">
            <a:extLst>
              <a:ext uri="{FF2B5EF4-FFF2-40B4-BE49-F238E27FC236}">
                <a16:creationId xmlns:a16="http://schemas.microsoft.com/office/drawing/2014/main" id="{097942C6-E4D1-17B8-C871-B1B0A4F2EC42}"/>
              </a:ext>
            </a:extLst>
          </p:cNvPr>
          <p:cNvCxnSpPr>
            <a:cxnSpLocks/>
          </p:cNvCxnSpPr>
          <p:nvPr/>
        </p:nvCxnSpPr>
        <p:spPr bwMode="auto">
          <a:xfrm>
            <a:off x="3523387" y="3791592"/>
            <a:ext cx="95206" cy="349002"/>
          </a:xfrm>
          <a:prstGeom prst="straightConnector1">
            <a:avLst/>
          </a:prstGeom>
          <a:ln w="12700">
            <a:solidFill>
              <a:srgbClr val="00B050"/>
            </a:solidFill>
            <a:headEnd type="none" w="med" len="med"/>
            <a:tailEnd type="triangle"/>
          </a:ln>
          <a:extLst>
            <a:ext uri="{AF507438-7753-43e0-B8FC-AC1667EBCBE1}">
              <a14:hiddenEffects xmlns:a14="http://schemas.microsoft.com/office/drawing/2010/main" xmlns="">
                <a:effectLst>
                  <a:outerShdw dist="35921" dir="2700000" algn="ctr" rotWithShape="0">
                    <a:schemeClr val="bg2"/>
                  </a:outerShdw>
                </a:effectLst>
              </a14:hiddenEffects>
            </a:ext>
          </a:extLst>
        </p:spPr>
        <p:style>
          <a:lnRef idx="3">
            <a:schemeClr val="dk1"/>
          </a:lnRef>
          <a:fillRef idx="0">
            <a:schemeClr val="dk1"/>
          </a:fillRef>
          <a:effectRef idx="2">
            <a:schemeClr val="dk1"/>
          </a:effectRef>
          <a:fontRef idx="minor">
            <a:schemeClr val="tx1"/>
          </a:fontRef>
        </p:style>
      </p:cxnSp>
      <p:cxnSp>
        <p:nvCxnSpPr>
          <p:cNvPr id="16" name="Straight Arrow Connector 15">
            <a:extLst>
              <a:ext uri="{FF2B5EF4-FFF2-40B4-BE49-F238E27FC236}">
                <a16:creationId xmlns:a16="http://schemas.microsoft.com/office/drawing/2014/main" id="{AC221942-D095-8B28-CF34-D4B4233A47C0}"/>
              </a:ext>
            </a:extLst>
          </p:cNvPr>
          <p:cNvCxnSpPr>
            <a:cxnSpLocks/>
          </p:cNvCxnSpPr>
          <p:nvPr/>
        </p:nvCxnSpPr>
        <p:spPr bwMode="auto">
          <a:xfrm>
            <a:off x="3200400" y="3862324"/>
            <a:ext cx="64781" cy="294269"/>
          </a:xfrm>
          <a:prstGeom prst="straightConnector1">
            <a:avLst/>
          </a:prstGeom>
          <a:ln w="12700">
            <a:solidFill>
              <a:srgbClr val="00B050"/>
            </a:solidFill>
            <a:headEnd type="none" w="med" len="med"/>
            <a:tailEnd type="triangle"/>
          </a:ln>
          <a:extLst>
            <a:ext uri="{AF507438-7753-43e0-B8FC-AC1667EBCBE1}">
              <a14:hiddenEffects xmlns:a14="http://schemas.microsoft.com/office/drawing/2010/main" xmlns="">
                <a:effectLst>
                  <a:outerShdw dist="35921" dir="2700000" algn="ctr" rotWithShape="0">
                    <a:schemeClr val="bg2"/>
                  </a:outerShdw>
                </a:effectLst>
              </a14:hiddenEffects>
            </a:ext>
          </a:extLst>
        </p:spPr>
        <p:style>
          <a:lnRef idx="3">
            <a:schemeClr val="dk1"/>
          </a:lnRef>
          <a:fillRef idx="0">
            <a:schemeClr val="dk1"/>
          </a:fillRef>
          <a:effectRef idx="2">
            <a:schemeClr val="dk1"/>
          </a:effectRef>
          <a:fontRef idx="minor">
            <a:schemeClr val="tx1"/>
          </a:fontRef>
        </p:style>
      </p:cxnSp>
      <p:sp>
        <p:nvSpPr>
          <p:cNvPr id="17" name="TextBox 16">
            <a:extLst>
              <a:ext uri="{FF2B5EF4-FFF2-40B4-BE49-F238E27FC236}">
                <a16:creationId xmlns:a16="http://schemas.microsoft.com/office/drawing/2014/main" id="{57F03EAF-0CFB-5310-9859-74155BA07F44}"/>
              </a:ext>
            </a:extLst>
          </p:cNvPr>
          <p:cNvSpPr txBox="1"/>
          <p:nvPr/>
        </p:nvSpPr>
        <p:spPr>
          <a:xfrm>
            <a:off x="10972800" y="1641566"/>
            <a:ext cx="1056123" cy="461665"/>
          </a:xfrm>
          <a:prstGeom prst="rect">
            <a:avLst/>
          </a:prstGeom>
          <a:noFill/>
        </p:spPr>
        <p:txBody>
          <a:bodyPr wrap="square" rtlCol="0">
            <a:spAutoFit/>
          </a:bodyPr>
          <a:lstStyle/>
          <a:p>
            <a:pPr algn="ctr"/>
            <a:r>
              <a:rPr lang="en-US" sz="1200" dirty="0">
                <a:latin typeface="Comic Sans MS" panose="030F0702030302020204" pitchFamily="66" charset="0"/>
              </a:rPr>
              <a:t>Rim around operculum</a:t>
            </a:r>
          </a:p>
        </p:txBody>
      </p:sp>
      <p:sp>
        <p:nvSpPr>
          <p:cNvPr id="18" name="TextBox 17">
            <a:extLst>
              <a:ext uri="{FF2B5EF4-FFF2-40B4-BE49-F238E27FC236}">
                <a16:creationId xmlns:a16="http://schemas.microsoft.com/office/drawing/2014/main" id="{449C64E8-4DB4-007F-3373-C18DA09B516A}"/>
              </a:ext>
            </a:extLst>
          </p:cNvPr>
          <p:cNvSpPr txBox="1"/>
          <p:nvPr/>
        </p:nvSpPr>
        <p:spPr>
          <a:xfrm>
            <a:off x="1923188" y="6336268"/>
            <a:ext cx="1600199" cy="369332"/>
          </a:xfrm>
          <a:prstGeom prst="rect">
            <a:avLst/>
          </a:prstGeom>
          <a:noFill/>
        </p:spPr>
        <p:txBody>
          <a:bodyPr wrap="square" rtlCol="0">
            <a:spAutoFit/>
          </a:bodyPr>
          <a:lstStyle/>
          <a:p>
            <a:pPr algn="ctr"/>
            <a:r>
              <a:rPr lang="en-US" b="1" dirty="0">
                <a:latin typeface="Comic Sans MS" panose="030F0702030302020204" pitchFamily="66" charset="0"/>
              </a:rPr>
              <a:t>Radiograph</a:t>
            </a:r>
          </a:p>
        </p:txBody>
      </p:sp>
      <p:pic>
        <p:nvPicPr>
          <p:cNvPr id="27" name="Picture 5" descr="catscan1">
            <a:extLst>
              <a:ext uri="{FF2B5EF4-FFF2-40B4-BE49-F238E27FC236}">
                <a16:creationId xmlns:a16="http://schemas.microsoft.com/office/drawing/2014/main" id="{4A2A34F5-B3B7-B7C1-30C1-50DC1939FF2A}"/>
              </a:ext>
            </a:extLst>
          </p:cNvPr>
          <p:cNvPicPr>
            <a:picLocks noChangeAspect="1" noChangeArrowheads="1"/>
          </p:cNvPicPr>
          <p:nvPr/>
        </p:nvPicPr>
        <p:blipFill rotWithShape="1">
          <a:blip r:embed="rId6" cstate="email">
            <a:extLst>
              <a:ext uri="{28A0092B-C50C-407E-A947-70E740481C1C}">
                <a14:useLocalDpi xmlns:a14="http://schemas.microsoft.com/office/drawing/2010/main"/>
              </a:ext>
            </a:extLst>
          </a:blip>
          <a:srcRect/>
          <a:stretch/>
        </p:blipFill>
        <p:spPr bwMode="auto">
          <a:xfrm>
            <a:off x="6604403" y="2650733"/>
            <a:ext cx="4012393" cy="3498555"/>
          </a:xfrm>
          <a:prstGeom prst="rect">
            <a:avLst/>
          </a:prstGeom>
          <a:noFill/>
          <a:ln>
            <a:noFill/>
          </a:ln>
          <a:effectLst/>
          <a:extLst>
            <a:ext uri="{FAA26D3D-D897-4be2-8F04-BA451C77F1D7}">
              <ma14:placeholderFlag xmlns="" xmlns:ma14="http://schemas.microsoft.com/office/mac/drawingml/2011/main" val="1"/>
            </a:ext>
          </a:extLst>
        </p:spPr>
      </p:pic>
      <p:sp>
        <p:nvSpPr>
          <p:cNvPr id="28" name="TextBox 27">
            <a:extLst>
              <a:ext uri="{FF2B5EF4-FFF2-40B4-BE49-F238E27FC236}">
                <a16:creationId xmlns:a16="http://schemas.microsoft.com/office/drawing/2014/main" id="{CA99AF88-4499-B8FF-AC0C-B809E561330B}"/>
              </a:ext>
            </a:extLst>
          </p:cNvPr>
          <p:cNvSpPr txBox="1"/>
          <p:nvPr/>
        </p:nvSpPr>
        <p:spPr>
          <a:xfrm>
            <a:off x="4686534" y="6505614"/>
            <a:ext cx="2154757" cy="276999"/>
          </a:xfrm>
          <a:prstGeom prst="rect">
            <a:avLst/>
          </a:prstGeom>
          <a:noFill/>
        </p:spPr>
        <p:txBody>
          <a:bodyPr wrap="none" rtlCol="0">
            <a:spAutoFit/>
          </a:bodyPr>
          <a:lstStyle/>
          <a:p>
            <a:r>
              <a:rPr lang="en-US" sz="1200" dirty="0">
                <a:latin typeface="Comic Sans MS" panose="030F0702030302020204" pitchFamily="66" charset="0"/>
              </a:rPr>
              <a:t>[Cysts indicated by arrows]</a:t>
            </a:r>
          </a:p>
        </p:txBody>
      </p:sp>
      <p:cxnSp>
        <p:nvCxnSpPr>
          <p:cNvPr id="29" name="Straight Arrow Connector 28">
            <a:extLst>
              <a:ext uri="{FF2B5EF4-FFF2-40B4-BE49-F238E27FC236}">
                <a16:creationId xmlns:a16="http://schemas.microsoft.com/office/drawing/2014/main" id="{11C453F8-DA23-A157-B324-197BCA984F31}"/>
              </a:ext>
            </a:extLst>
          </p:cNvPr>
          <p:cNvCxnSpPr>
            <a:cxnSpLocks/>
          </p:cNvCxnSpPr>
          <p:nvPr/>
        </p:nvCxnSpPr>
        <p:spPr bwMode="auto">
          <a:xfrm flipV="1">
            <a:off x="7911221" y="4488867"/>
            <a:ext cx="228600" cy="381000"/>
          </a:xfrm>
          <a:prstGeom prst="straightConnector1">
            <a:avLst/>
          </a:prstGeom>
          <a:ln w="12700">
            <a:solidFill>
              <a:srgbClr val="00B050"/>
            </a:solidFill>
            <a:headEnd type="none" w="med" len="med"/>
            <a:tailEnd type="triangle"/>
          </a:ln>
          <a:extLst>
            <a:ext uri="{AF507438-7753-43e0-B8FC-AC1667EBCBE1}">
              <a14:hiddenEffects xmlns:a14="http://schemas.microsoft.com/office/drawing/2010/main" xmlns="">
                <a:effectLst>
                  <a:outerShdw dist="35921" dir="2700000" algn="ctr" rotWithShape="0">
                    <a:schemeClr val="bg2"/>
                  </a:outerShdw>
                </a:effectLst>
              </a14:hiddenEffects>
            </a:ext>
          </a:extLst>
        </p:spPr>
        <p:style>
          <a:lnRef idx="3">
            <a:schemeClr val="accent2"/>
          </a:lnRef>
          <a:fillRef idx="0">
            <a:schemeClr val="accent2"/>
          </a:fillRef>
          <a:effectRef idx="2">
            <a:schemeClr val="accent2"/>
          </a:effectRef>
          <a:fontRef idx="minor">
            <a:schemeClr val="tx1"/>
          </a:fontRef>
        </p:style>
      </p:cxnSp>
      <p:cxnSp>
        <p:nvCxnSpPr>
          <p:cNvPr id="30" name="Straight Arrow Connector 29">
            <a:extLst>
              <a:ext uri="{FF2B5EF4-FFF2-40B4-BE49-F238E27FC236}">
                <a16:creationId xmlns:a16="http://schemas.microsoft.com/office/drawing/2014/main" id="{AAB24B57-A5D4-E320-6D8F-FBBE0660E346}"/>
              </a:ext>
            </a:extLst>
          </p:cNvPr>
          <p:cNvCxnSpPr>
            <a:cxnSpLocks/>
          </p:cNvCxnSpPr>
          <p:nvPr/>
        </p:nvCxnSpPr>
        <p:spPr bwMode="auto">
          <a:xfrm flipH="1">
            <a:off x="8839200" y="4038600"/>
            <a:ext cx="228600" cy="228600"/>
          </a:xfrm>
          <a:prstGeom prst="straightConnector1">
            <a:avLst/>
          </a:prstGeom>
          <a:ln w="12700">
            <a:solidFill>
              <a:srgbClr val="00B050"/>
            </a:solidFill>
            <a:headEnd type="none" w="med" len="med"/>
            <a:tailEnd type="triangle"/>
          </a:ln>
          <a:extLst>
            <a:ext uri="{AF507438-7753-43e0-B8FC-AC1667EBCBE1}">
              <a14:hiddenEffects xmlns:a14="http://schemas.microsoft.com/office/drawing/2010/main" xmlns="">
                <a:effectLst>
                  <a:outerShdw dist="35921" dir="2700000" algn="ctr" rotWithShape="0">
                    <a:schemeClr val="bg2"/>
                  </a:outerShdw>
                </a:effectLst>
              </a14:hiddenEffects>
            </a:ext>
          </a:extLst>
        </p:spPr>
        <p:style>
          <a:lnRef idx="3">
            <a:schemeClr val="accent2"/>
          </a:lnRef>
          <a:fillRef idx="0">
            <a:schemeClr val="accent2"/>
          </a:fillRef>
          <a:effectRef idx="2">
            <a:schemeClr val="accent2"/>
          </a:effectRef>
          <a:fontRef idx="minor">
            <a:schemeClr val="tx1"/>
          </a:fontRef>
        </p:style>
      </p:cxnSp>
      <p:cxnSp>
        <p:nvCxnSpPr>
          <p:cNvPr id="31" name="Straight Arrow Connector 30">
            <a:extLst>
              <a:ext uri="{FF2B5EF4-FFF2-40B4-BE49-F238E27FC236}">
                <a16:creationId xmlns:a16="http://schemas.microsoft.com/office/drawing/2014/main" id="{71F533FF-1FEB-7212-3001-C5EBD8873438}"/>
              </a:ext>
            </a:extLst>
          </p:cNvPr>
          <p:cNvCxnSpPr>
            <a:cxnSpLocks/>
          </p:cNvCxnSpPr>
          <p:nvPr/>
        </p:nvCxnSpPr>
        <p:spPr bwMode="auto">
          <a:xfrm flipH="1" flipV="1">
            <a:off x="9029700" y="4824393"/>
            <a:ext cx="228600" cy="381000"/>
          </a:xfrm>
          <a:prstGeom prst="straightConnector1">
            <a:avLst/>
          </a:prstGeom>
          <a:ln w="12700">
            <a:solidFill>
              <a:srgbClr val="00B050"/>
            </a:solidFill>
            <a:headEnd type="none" w="med" len="med"/>
            <a:tailEnd type="triangle"/>
          </a:ln>
          <a:extLst>
            <a:ext uri="{AF507438-7753-43e0-B8FC-AC1667EBCBE1}">
              <a14:hiddenEffects xmlns:a14="http://schemas.microsoft.com/office/drawing/2010/main" xmlns="">
                <a:effectLst>
                  <a:outerShdw dist="35921" dir="2700000" algn="ctr" rotWithShape="0">
                    <a:schemeClr val="bg2"/>
                  </a:outerShdw>
                </a:effectLst>
              </a14:hiddenEffects>
            </a:ext>
          </a:extLst>
        </p:spPr>
        <p:style>
          <a:lnRef idx="3">
            <a:schemeClr val="accent2"/>
          </a:lnRef>
          <a:fillRef idx="0">
            <a:schemeClr val="accent2"/>
          </a:fillRef>
          <a:effectRef idx="2">
            <a:schemeClr val="accent2"/>
          </a:effectRef>
          <a:fontRef idx="minor">
            <a:schemeClr val="tx1"/>
          </a:fontRef>
        </p:style>
      </p:cxnSp>
      <p:cxnSp>
        <p:nvCxnSpPr>
          <p:cNvPr id="40" name="Straight Arrow Connector 39">
            <a:extLst>
              <a:ext uri="{FF2B5EF4-FFF2-40B4-BE49-F238E27FC236}">
                <a16:creationId xmlns:a16="http://schemas.microsoft.com/office/drawing/2014/main" id="{AD255940-C059-1C1B-F422-D110C84BACAE}"/>
              </a:ext>
            </a:extLst>
          </p:cNvPr>
          <p:cNvCxnSpPr>
            <a:cxnSpLocks/>
          </p:cNvCxnSpPr>
          <p:nvPr/>
        </p:nvCxnSpPr>
        <p:spPr bwMode="auto">
          <a:xfrm flipH="1" flipV="1">
            <a:off x="3746430" y="4395819"/>
            <a:ext cx="315585" cy="339517"/>
          </a:xfrm>
          <a:prstGeom prst="straightConnector1">
            <a:avLst/>
          </a:prstGeom>
          <a:ln w="12700">
            <a:solidFill>
              <a:srgbClr val="00B050"/>
            </a:solidFill>
            <a:headEnd type="none" w="med" len="med"/>
            <a:tailEnd type="triangle"/>
          </a:ln>
          <a:extLst>
            <a:ext uri="{AF507438-7753-43e0-B8FC-AC1667EBCBE1}">
              <a14:hiddenEffects xmlns:a14="http://schemas.microsoft.com/office/drawing/2010/main" xmlns="">
                <a:effectLst>
                  <a:outerShdw dist="35921" dir="2700000" algn="ctr" rotWithShape="0">
                    <a:schemeClr val="bg2"/>
                  </a:outerShdw>
                </a:effectLst>
              </a14:hiddenEffects>
            </a:ext>
          </a:extLst>
        </p:spPr>
        <p:style>
          <a:lnRef idx="3">
            <a:schemeClr val="dk1"/>
          </a:lnRef>
          <a:fillRef idx="0">
            <a:schemeClr val="dk1"/>
          </a:fillRef>
          <a:effectRef idx="2">
            <a:schemeClr val="dk1"/>
          </a:effectRef>
          <a:fontRef idx="minor">
            <a:schemeClr val="tx1"/>
          </a:fontRef>
        </p:style>
      </p:cxnSp>
      <p:sp>
        <p:nvSpPr>
          <p:cNvPr id="42" name="TextBox 41">
            <a:extLst>
              <a:ext uri="{FF2B5EF4-FFF2-40B4-BE49-F238E27FC236}">
                <a16:creationId xmlns:a16="http://schemas.microsoft.com/office/drawing/2014/main" id="{2CA99272-454A-AD99-EBAF-7C9D49809D11}"/>
              </a:ext>
            </a:extLst>
          </p:cNvPr>
          <p:cNvSpPr txBox="1"/>
          <p:nvPr/>
        </p:nvSpPr>
        <p:spPr>
          <a:xfrm>
            <a:off x="8803105" y="285567"/>
            <a:ext cx="1866899" cy="369332"/>
          </a:xfrm>
          <a:prstGeom prst="rect">
            <a:avLst/>
          </a:prstGeom>
          <a:noFill/>
        </p:spPr>
        <p:txBody>
          <a:bodyPr wrap="square" rtlCol="0">
            <a:spAutoFit/>
          </a:bodyPr>
          <a:lstStyle/>
          <a:p>
            <a:pPr algn="ctr"/>
            <a:r>
              <a:rPr lang="en-US" b="1" dirty="0">
                <a:latin typeface="Comic Sans MS" panose="030F0702030302020204" pitchFamily="66" charset="0"/>
              </a:rPr>
              <a:t>Sedimentation</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Grp="1" noChangeArrowheads="1"/>
          </p:cNvSpPr>
          <p:nvPr>
            <p:ph idx="1"/>
          </p:nvPr>
        </p:nvSpPr>
        <p:spPr>
          <a:xfrm>
            <a:off x="757907" y="1723587"/>
            <a:ext cx="3886200" cy="1905000"/>
          </a:xfrm>
        </p:spPr>
        <p:txBody>
          <a:bodyPr/>
          <a:lstStyle/>
          <a:p>
            <a:pPr marL="223838" indent="-223838">
              <a:buFont typeface="Arial" panose="020B0604020202020204" pitchFamily="34" charset="0"/>
              <a:buChar char="•"/>
              <a:defRPr/>
            </a:pPr>
            <a:r>
              <a:rPr lang="en-US" sz="1600" b="1" dirty="0" err="1">
                <a:latin typeface="Comic Sans MS"/>
                <a:cs typeface="Comic Sans MS"/>
              </a:rPr>
              <a:t>Praziquantel</a:t>
            </a:r>
            <a:r>
              <a:rPr lang="en-US" sz="1600" b="1" dirty="0">
                <a:latin typeface="Comic Sans MS"/>
                <a:cs typeface="Comic Sans MS"/>
              </a:rPr>
              <a:t> </a:t>
            </a:r>
            <a:r>
              <a:rPr lang="en-US" sz="1600" b="1" i="1" dirty="0">
                <a:latin typeface="Comic Sans MS"/>
                <a:cs typeface="Comic Sans MS"/>
              </a:rPr>
              <a:t>(</a:t>
            </a:r>
            <a:r>
              <a:rPr lang="en-US" sz="1600" b="1" i="1" dirty="0" err="1">
                <a:latin typeface="Comic Sans MS"/>
                <a:cs typeface="Comic Sans MS"/>
              </a:rPr>
              <a:t>Droncit</a:t>
            </a:r>
            <a:r>
              <a:rPr lang="en-US" sz="1600" b="1" i="1" dirty="0">
                <a:latin typeface="Comic Sans MS"/>
                <a:cs typeface="Comic Sans MS"/>
              </a:rPr>
              <a:t>)</a:t>
            </a:r>
          </a:p>
          <a:p>
            <a:pPr marL="465138" lvl="1" indent="-223838">
              <a:buFont typeface="Arial" panose="020B0604020202020204" pitchFamily="34" charset="0"/>
              <a:buChar char="•"/>
              <a:defRPr/>
            </a:pPr>
            <a:r>
              <a:rPr lang="en-US" sz="1600" dirty="0">
                <a:latin typeface="Comic Sans MS"/>
                <a:cs typeface="Comic Sans MS"/>
              </a:rPr>
              <a:t>23 mg/kg TID for 3 days</a:t>
            </a:r>
          </a:p>
          <a:p>
            <a:pPr marL="223838" indent="-223838">
              <a:buFont typeface="Arial" panose="020B0604020202020204" pitchFamily="34" charset="0"/>
              <a:buChar char="•"/>
              <a:defRPr/>
            </a:pPr>
            <a:r>
              <a:rPr lang="en-US" sz="1600" b="1" dirty="0" err="1">
                <a:latin typeface="Comic Sans MS"/>
                <a:cs typeface="Comic Sans MS"/>
              </a:rPr>
              <a:t>Fenbendazole</a:t>
            </a:r>
            <a:r>
              <a:rPr lang="en-US" sz="1600" b="1" dirty="0">
                <a:latin typeface="Comic Sans MS"/>
                <a:cs typeface="Comic Sans MS"/>
              </a:rPr>
              <a:t> </a:t>
            </a:r>
            <a:r>
              <a:rPr lang="en-US" sz="1600" b="1" i="1" dirty="0">
                <a:latin typeface="Comic Sans MS"/>
                <a:cs typeface="Comic Sans MS"/>
              </a:rPr>
              <a:t>(</a:t>
            </a:r>
            <a:r>
              <a:rPr lang="en-US" sz="1600" b="1" i="1" dirty="0" err="1">
                <a:latin typeface="Comic Sans MS"/>
                <a:cs typeface="Comic Sans MS"/>
              </a:rPr>
              <a:t>Panacur</a:t>
            </a:r>
            <a:r>
              <a:rPr lang="en-US" sz="1600" b="1" i="1" dirty="0">
                <a:latin typeface="Comic Sans MS"/>
                <a:cs typeface="Comic Sans MS"/>
              </a:rPr>
              <a:t>)</a:t>
            </a:r>
          </a:p>
          <a:p>
            <a:pPr marL="465138" lvl="1" indent="-223838">
              <a:buFont typeface="Arial" panose="020B0604020202020204" pitchFamily="34" charset="0"/>
              <a:buChar char="•"/>
              <a:defRPr/>
            </a:pPr>
            <a:r>
              <a:rPr lang="en-US" sz="1600" dirty="0">
                <a:latin typeface="Comic Sans MS"/>
                <a:cs typeface="Comic Sans MS"/>
              </a:rPr>
              <a:t>50 mg/kg daily for 10-14 days</a:t>
            </a:r>
          </a:p>
          <a:p>
            <a:pPr marL="223838" indent="-223838">
              <a:buFont typeface="Arial" panose="020B0604020202020204" pitchFamily="34" charset="0"/>
              <a:buChar char="•"/>
              <a:defRPr/>
            </a:pPr>
            <a:r>
              <a:rPr lang="en-US" sz="1600" b="1" dirty="0" err="1">
                <a:latin typeface="Comic Sans MS"/>
                <a:cs typeface="Comic Sans MS"/>
              </a:rPr>
              <a:t>Albendazole</a:t>
            </a:r>
            <a:endParaRPr lang="en-US" sz="1600" b="1" dirty="0">
              <a:latin typeface="Comic Sans MS"/>
              <a:cs typeface="Comic Sans MS"/>
            </a:endParaRPr>
          </a:p>
          <a:p>
            <a:pPr marL="465138" lvl="1" indent="-241300">
              <a:buFont typeface="Arial" panose="020B0604020202020204" pitchFamily="34" charset="0"/>
              <a:buChar char="•"/>
              <a:defRPr/>
            </a:pPr>
            <a:r>
              <a:rPr lang="en-US" sz="1600" dirty="0">
                <a:latin typeface="Comic Sans MS"/>
                <a:cs typeface="Comic Sans MS"/>
              </a:rPr>
              <a:t>25 mg/kg BID for 10 days</a:t>
            </a:r>
          </a:p>
        </p:txBody>
      </p:sp>
      <p:sp>
        <p:nvSpPr>
          <p:cNvPr id="2" name="Rectangle 4">
            <a:extLst>
              <a:ext uri="{FF2B5EF4-FFF2-40B4-BE49-F238E27FC236}">
                <a16:creationId xmlns:a16="http://schemas.microsoft.com/office/drawing/2014/main" id="{F3B77A61-3A68-A717-5546-E19B89699832}"/>
              </a:ext>
            </a:extLst>
          </p:cNvPr>
          <p:cNvSpPr txBox="1">
            <a:spLocks noChangeArrowheads="1"/>
          </p:cNvSpPr>
          <p:nvPr/>
        </p:nvSpPr>
        <p:spPr bwMode="auto">
          <a:xfrm>
            <a:off x="682422" y="94375"/>
            <a:ext cx="5638800" cy="1371600"/>
          </a:xfrm>
          <a:prstGeom prst="rect">
            <a:avLst/>
          </a:prstGeom>
          <a:noFill/>
          <a:ln>
            <a:noFill/>
          </a:ln>
          <a:effectLst/>
          <a:extLs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a:solidFill>
                  <a:schemeClr val="tx2"/>
                </a:solidFill>
                <a:latin typeface="+mj-lt"/>
                <a:ea typeface="+mj-ea"/>
                <a:cs typeface="ＭＳ Ｐゴシック" charset="0"/>
              </a:defRPr>
            </a:lvl1pPr>
            <a:lvl2pPr algn="ctr" rtl="0" fontAlgn="base">
              <a:spcBef>
                <a:spcPct val="0"/>
              </a:spcBef>
              <a:spcAft>
                <a:spcPct val="0"/>
              </a:spcAft>
              <a:defRPr sz="4400">
                <a:solidFill>
                  <a:schemeClr val="tx2"/>
                </a:solidFill>
                <a:latin typeface="Arial" charset="0"/>
                <a:ea typeface="ＭＳ Ｐゴシック" charset="0"/>
                <a:cs typeface="ＭＳ Ｐゴシック" charset="0"/>
              </a:defRPr>
            </a:lvl2pPr>
            <a:lvl3pPr algn="ctr" rtl="0" fontAlgn="base">
              <a:spcBef>
                <a:spcPct val="0"/>
              </a:spcBef>
              <a:spcAft>
                <a:spcPct val="0"/>
              </a:spcAft>
              <a:defRPr sz="4400">
                <a:solidFill>
                  <a:schemeClr val="tx2"/>
                </a:solidFill>
                <a:latin typeface="Arial" charset="0"/>
                <a:ea typeface="ＭＳ Ｐゴシック" charset="0"/>
                <a:cs typeface="ＭＳ Ｐゴシック" charset="0"/>
              </a:defRPr>
            </a:lvl3pPr>
            <a:lvl4pPr algn="ctr" rtl="0" fontAlgn="base">
              <a:spcBef>
                <a:spcPct val="0"/>
              </a:spcBef>
              <a:spcAft>
                <a:spcPct val="0"/>
              </a:spcAft>
              <a:defRPr sz="4400">
                <a:solidFill>
                  <a:schemeClr val="tx2"/>
                </a:solidFill>
                <a:latin typeface="Arial" charset="0"/>
                <a:ea typeface="ＭＳ Ｐゴシック" charset="0"/>
                <a:cs typeface="ＭＳ Ｐゴシック" charset="0"/>
              </a:defRPr>
            </a:lvl4pPr>
            <a:lvl5pPr algn="ctr" rtl="0" fontAlgn="base">
              <a:spcBef>
                <a:spcPct val="0"/>
              </a:spcBef>
              <a:spcAft>
                <a:spcPct val="0"/>
              </a:spcAft>
              <a:defRPr sz="4400">
                <a:solidFill>
                  <a:schemeClr val="tx2"/>
                </a:solidFill>
                <a:latin typeface="Arial" charset="0"/>
                <a:ea typeface="ＭＳ Ｐゴシック" charset="0"/>
                <a:cs typeface="ＭＳ Ｐゴシック" charset="0"/>
              </a:defRPr>
            </a:lvl5pPr>
            <a:lvl6pPr marL="457200" algn="ctr" rtl="0" eaLnBrk="1" fontAlgn="base" hangingPunct="1">
              <a:spcBef>
                <a:spcPct val="0"/>
              </a:spcBef>
              <a:spcAft>
                <a:spcPct val="0"/>
              </a:spcAft>
              <a:defRPr sz="4400">
                <a:solidFill>
                  <a:schemeClr val="tx2"/>
                </a:solidFill>
                <a:latin typeface="Arial" charset="0"/>
                <a:ea typeface="ＭＳ Ｐゴシック" charset="0"/>
              </a:defRPr>
            </a:lvl6pPr>
            <a:lvl7pPr marL="914400" algn="ctr" rtl="0" eaLnBrk="1" fontAlgn="base" hangingPunct="1">
              <a:spcBef>
                <a:spcPct val="0"/>
              </a:spcBef>
              <a:spcAft>
                <a:spcPct val="0"/>
              </a:spcAft>
              <a:defRPr sz="4400">
                <a:solidFill>
                  <a:schemeClr val="tx2"/>
                </a:solidFill>
                <a:latin typeface="Arial" charset="0"/>
                <a:ea typeface="ＭＳ Ｐゴシック" charset="0"/>
              </a:defRPr>
            </a:lvl7pPr>
            <a:lvl8pPr marL="1371600" algn="ctr" rtl="0" eaLnBrk="1" fontAlgn="base" hangingPunct="1">
              <a:spcBef>
                <a:spcPct val="0"/>
              </a:spcBef>
              <a:spcAft>
                <a:spcPct val="0"/>
              </a:spcAft>
              <a:defRPr sz="4400">
                <a:solidFill>
                  <a:schemeClr val="tx2"/>
                </a:solidFill>
                <a:latin typeface="Arial" charset="0"/>
                <a:ea typeface="ＭＳ Ｐゴシック" charset="0"/>
              </a:defRPr>
            </a:lvl8pPr>
            <a:lvl9pPr marL="1828800" algn="ctr" rtl="0" eaLnBrk="1" fontAlgn="base" hangingPunct="1">
              <a:spcBef>
                <a:spcPct val="0"/>
              </a:spcBef>
              <a:spcAft>
                <a:spcPct val="0"/>
              </a:spcAft>
              <a:defRPr sz="4400">
                <a:solidFill>
                  <a:schemeClr val="tx2"/>
                </a:solidFill>
                <a:latin typeface="Arial" charset="0"/>
                <a:ea typeface="ＭＳ Ｐゴシック" charset="0"/>
              </a:defRPr>
            </a:lvl9pPr>
          </a:lstStyle>
          <a:p>
            <a:pPr algn="l">
              <a:defRPr/>
            </a:pPr>
            <a:r>
              <a:rPr lang="en-US" sz="4000" b="1" i="1" kern="0" dirty="0" err="1">
                <a:solidFill>
                  <a:schemeClr val="tx1"/>
                </a:solidFill>
                <a:latin typeface="Comic Sans MS"/>
                <a:cs typeface="Comic Sans MS"/>
              </a:rPr>
              <a:t>Paragonimus</a:t>
            </a:r>
            <a:r>
              <a:rPr lang="en-US" sz="4000" b="1" i="1" kern="0" dirty="0">
                <a:solidFill>
                  <a:schemeClr val="tx1"/>
                </a:solidFill>
                <a:latin typeface="Comic Sans MS"/>
                <a:cs typeface="Comic Sans MS"/>
              </a:rPr>
              <a:t> </a:t>
            </a:r>
            <a:r>
              <a:rPr lang="en-US" sz="4000" b="1" i="1" kern="0" dirty="0" err="1">
                <a:solidFill>
                  <a:schemeClr val="tx1"/>
                </a:solidFill>
                <a:latin typeface="Comic Sans MS"/>
                <a:cs typeface="Comic Sans MS"/>
              </a:rPr>
              <a:t>kellicotti</a:t>
            </a:r>
            <a:br>
              <a:rPr lang="en-US" b="1" i="1" kern="0" dirty="0">
                <a:latin typeface="Comic Sans MS"/>
                <a:cs typeface="Comic Sans MS"/>
              </a:rPr>
            </a:br>
            <a:r>
              <a:rPr lang="en-US" sz="2800" b="1" kern="0" dirty="0">
                <a:solidFill>
                  <a:schemeClr val="tx1"/>
                </a:solidFill>
                <a:latin typeface="Comic Sans MS"/>
                <a:cs typeface="Comic Sans MS"/>
              </a:rPr>
              <a:t>Treatment &amp; Control</a:t>
            </a:r>
            <a:endParaRPr lang="en-US" sz="2800" kern="0" dirty="0">
              <a:solidFill>
                <a:schemeClr val="tx1"/>
              </a:solidFill>
              <a:latin typeface="Comic Sans MS"/>
              <a:cs typeface="Comic Sans MS"/>
            </a:endParaRPr>
          </a:p>
        </p:txBody>
      </p:sp>
      <p:pic>
        <p:nvPicPr>
          <p:cNvPr id="10" name="Picture 9" descr="A raccoon standing in water&#10;&#10;Description automatically generated">
            <a:extLst>
              <a:ext uri="{FF2B5EF4-FFF2-40B4-BE49-F238E27FC236}">
                <a16:creationId xmlns:a16="http://schemas.microsoft.com/office/drawing/2014/main" id="{2B0A2898-C004-D57B-C09F-A65A2874C87E}"/>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82422" y="3886200"/>
            <a:ext cx="3961685" cy="2643187"/>
          </a:xfrm>
          <a:prstGeom prst="rect">
            <a:avLst/>
          </a:prstGeom>
        </p:spPr>
      </p:pic>
      <p:sp>
        <p:nvSpPr>
          <p:cNvPr id="11" name="Rectangle 3">
            <a:extLst>
              <a:ext uri="{FF2B5EF4-FFF2-40B4-BE49-F238E27FC236}">
                <a16:creationId xmlns:a16="http://schemas.microsoft.com/office/drawing/2014/main" id="{E73881C8-D7A3-13B3-2C09-327FE7C27418}"/>
              </a:ext>
            </a:extLst>
          </p:cNvPr>
          <p:cNvSpPr txBox="1">
            <a:spLocks noChangeArrowheads="1"/>
          </p:cNvSpPr>
          <p:nvPr/>
        </p:nvSpPr>
        <p:spPr bwMode="auto">
          <a:xfrm>
            <a:off x="5334000" y="5175964"/>
            <a:ext cx="5638800" cy="13716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7"/>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har char="•"/>
              <a:defRPr sz="3200">
                <a:solidFill>
                  <a:schemeClr val="tx1"/>
                </a:solidFill>
                <a:latin typeface="+mn-lt"/>
                <a:ea typeface="+mn-ea"/>
                <a:cs typeface="ＭＳ Ｐゴシック" charset="0"/>
              </a:defRPr>
            </a:lvl1pPr>
            <a:lvl2pPr marL="742950" indent="-285750" algn="l" rtl="0" fontAlgn="base">
              <a:spcBef>
                <a:spcPct val="20000"/>
              </a:spcBef>
              <a:spcAft>
                <a:spcPct val="0"/>
              </a:spcAft>
              <a:buChar char="–"/>
              <a:defRPr sz="2800">
                <a:solidFill>
                  <a:schemeClr val="tx1"/>
                </a:solidFill>
                <a:latin typeface="+mn-lt"/>
                <a:ea typeface="+mn-ea"/>
              </a:defRPr>
            </a:lvl2pPr>
            <a:lvl3pPr marL="1143000" indent="-228600" algn="l" rtl="0" fontAlgn="base">
              <a:spcBef>
                <a:spcPct val="20000"/>
              </a:spcBef>
              <a:spcAft>
                <a:spcPct val="0"/>
              </a:spcAft>
              <a:buChar char="•"/>
              <a:defRPr sz="2400">
                <a:solidFill>
                  <a:schemeClr val="tx1"/>
                </a:solidFill>
                <a:latin typeface="+mn-lt"/>
                <a:ea typeface="+mn-ea"/>
              </a:defRPr>
            </a:lvl3pPr>
            <a:lvl4pPr marL="1600200" indent="-228600" algn="l" rtl="0" fontAlgn="base">
              <a:spcBef>
                <a:spcPct val="20000"/>
              </a:spcBef>
              <a:spcAft>
                <a:spcPct val="0"/>
              </a:spcAft>
              <a:buChar char="–"/>
              <a:defRPr sz="2000">
                <a:solidFill>
                  <a:schemeClr val="tx1"/>
                </a:solidFill>
                <a:latin typeface="+mn-lt"/>
                <a:ea typeface="+mn-ea"/>
              </a:defRPr>
            </a:lvl4pPr>
            <a:lvl5pPr marL="2057400" indent="-228600" algn="l" rtl="0" fontAlgn="base">
              <a:spcBef>
                <a:spcPct val="20000"/>
              </a:spcBef>
              <a:spcAft>
                <a:spcPct val="0"/>
              </a:spcAft>
              <a:buChar char="»"/>
              <a:defRPr sz="2000">
                <a:solidFill>
                  <a:schemeClr val="tx1"/>
                </a:solidFill>
                <a:latin typeface="+mn-lt"/>
                <a:ea typeface="+mn-ea"/>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a:lstStyle>
          <a:p>
            <a:pPr marL="223838" indent="-173038">
              <a:buFont typeface="Arial" panose="020B0604020202020204" pitchFamily="34" charset="0"/>
              <a:buChar char="•"/>
              <a:defRPr/>
            </a:pPr>
            <a:r>
              <a:rPr lang="en-US" sz="1600" b="1" kern="0" dirty="0">
                <a:latin typeface="Comic Sans MS"/>
                <a:cs typeface="Comic Sans MS"/>
              </a:rPr>
              <a:t>Snail Control </a:t>
            </a:r>
            <a:r>
              <a:rPr lang="en-US" altLang="en-US" sz="1600" kern="0" dirty="0">
                <a:solidFill>
                  <a:srgbClr val="FF0000"/>
                </a:solidFill>
                <a:latin typeface="Comic Sans MS" pitchFamily="66" charset="0"/>
              </a:rPr>
              <a:t>(unrealistic)</a:t>
            </a:r>
            <a:r>
              <a:rPr lang="en-US" sz="1600" b="1" kern="0" dirty="0">
                <a:latin typeface="Comic Sans MS"/>
                <a:cs typeface="Comic Sans MS"/>
              </a:rPr>
              <a:t> </a:t>
            </a:r>
          </a:p>
          <a:p>
            <a:pPr marL="401638" lvl="1" indent="-173038">
              <a:buFont typeface="Arial" panose="020B0604020202020204" pitchFamily="34" charset="0"/>
              <a:buChar char="•"/>
              <a:defRPr/>
            </a:pPr>
            <a:r>
              <a:rPr lang="en-US" sz="1600" kern="0" dirty="0">
                <a:latin typeface="Comic Sans MS"/>
                <a:cs typeface="Comic Sans MS"/>
              </a:rPr>
              <a:t>Molluscicides: check government restrictions </a:t>
            </a:r>
          </a:p>
          <a:p>
            <a:pPr marL="223838" indent="-173038">
              <a:buFont typeface="Arial" panose="020B0604020202020204" pitchFamily="34" charset="0"/>
              <a:buChar char="•"/>
              <a:defRPr/>
            </a:pPr>
            <a:r>
              <a:rPr lang="en-US" sz="1600" b="1" kern="0" dirty="0">
                <a:latin typeface="Comic Sans MS"/>
                <a:cs typeface="Comic Sans MS"/>
              </a:rPr>
              <a:t>Environmental Control </a:t>
            </a:r>
          </a:p>
          <a:p>
            <a:pPr marL="401638" lvl="1" indent="-173038">
              <a:buFont typeface="Arial" panose="020B0604020202020204" pitchFamily="34" charset="0"/>
              <a:buChar char="•"/>
              <a:defRPr/>
            </a:pPr>
            <a:r>
              <a:rPr lang="en-US" sz="1600" kern="0" dirty="0">
                <a:latin typeface="Comic Sans MS"/>
                <a:cs typeface="Comic Sans MS"/>
              </a:rPr>
              <a:t>Restrict access to crayfish (streams, creeks, rivers)</a:t>
            </a:r>
          </a:p>
        </p:txBody>
      </p:sp>
      <p:pic>
        <p:nvPicPr>
          <p:cNvPr id="3" name="Picture 2">
            <a:extLst>
              <a:ext uri="{FF2B5EF4-FFF2-40B4-BE49-F238E27FC236}">
                <a16:creationId xmlns:a16="http://schemas.microsoft.com/office/drawing/2014/main" id="{E014907B-DBCB-94C7-E793-D563CAD613F8}"/>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302772" y="1362334"/>
            <a:ext cx="9156986" cy="103641"/>
          </a:xfrm>
          <a:prstGeom prst="rect">
            <a:avLst/>
          </a:prstGeom>
        </p:spPr>
      </p:pic>
      <p:pic>
        <p:nvPicPr>
          <p:cNvPr id="8" name="Picture 7">
            <a:extLst>
              <a:ext uri="{FF2B5EF4-FFF2-40B4-BE49-F238E27FC236}">
                <a16:creationId xmlns:a16="http://schemas.microsoft.com/office/drawing/2014/main" id="{EBB15F8A-80FB-3103-70A4-6E43052EE010}"/>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6071937" y="980573"/>
            <a:ext cx="5405557" cy="3601453"/>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body" sz="half" idx="2"/>
          </p:nvPr>
        </p:nvSpPr>
        <p:spPr>
          <a:xfrm>
            <a:off x="1104899" y="2242957"/>
            <a:ext cx="9982200" cy="3547764"/>
          </a:xfrm>
          <a:extLst>
            <a:ext uri="{FAA26D3D-D897-4be2-8F04-BA451C77F1D7}">
              <ma14:placeholderFlag xmlns="" xmlns:ma14="http://schemas.microsoft.com/office/mac/drawingml/2011/main" val="1"/>
            </a:ext>
          </a:extLst>
        </p:spPr>
        <p:txBody>
          <a:bodyPr/>
          <a:lstStyle/>
          <a:p>
            <a:pPr>
              <a:buNone/>
              <a:defRPr/>
            </a:pPr>
            <a:r>
              <a:rPr lang="en-US" b="1" dirty="0">
                <a:latin typeface="Comic Sans MS"/>
                <a:cs typeface="Comic Sans MS"/>
              </a:rPr>
              <a:t>A cat owner, from Hillsborough has brought in her 5-year-old cat to your clinic. She has noticed that her cat has developed a cough and lately has become significantly less rambunctious. The cat is indoor / outdoor and has access to the </a:t>
            </a:r>
            <a:r>
              <a:rPr lang="en-US" b="1" dirty="0" err="1">
                <a:latin typeface="Comic Sans MS"/>
                <a:cs typeface="Comic Sans MS"/>
              </a:rPr>
              <a:t>Eno</a:t>
            </a:r>
            <a:r>
              <a:rPr lang="en-US" b="1" dirty="0">
                <a:latin typeface="Comic Sans MS"/>
                <a:cs typeface="Comic Sans MS"/>
              </a:rPr>
              <a:t> River.</a:t>
            </a:r>
          </a:p>
          <a:p>
            <a:pPr>
              <a:buFontTx/>
              <a:buNone/>
              <a:defRPr/>
            </a:pPr>
            <a:endParaRPr lang="en-US" b="1" dirty="0">
              <a:latin typeface="Comic Sans MS"/>
              <a:cs typeface="Comic Sans MS"/>
            </a:endParaRPr>
          </a:p>
        </p:txBody>
      </p:sp>
      <p:sp>
        <p:nvSpPr>
          <p:cNvPr id="32770" name="TextBox 1"/>
          <p:cNvSpPr txBox="1">
            <a:spLocks noChangeArrowheads="1"/>
          </p:cNvSpPr>
          <p:nvPr/>
        </p:nvSpPr>
        <p:spPr bwMode="auto">
          <a:xfrm>
            <a:off x="3344068" y="701825"/>
            <a:ext cx="5503863" cy="9239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lgn="ctr" eaLnBrk="1" hangingPunct="1"/>
            <a:r>
              <a:rPr lang="en-US" altLang="en-US" sz="5400" b="1">
                <a:latin typeface="Comic Sans MS" pitchFamily="66" charset="0"/>
              </a:rPr>
              <a:t>Class Discussion</a:t>
            </a:r>
          </a:p>
        </p:txBody>
      </p:sp>
      <p:sp>
        <p:nvSpPr>
          <p:cNvPr id="2" name="TextBox 1"/>
          <p:cNvSpPr txBox="1"/>
          <p:nvPr/>
        </p:nvSpPr>
        <p:spPr>
          <a:xfrm>
            <a:off x="2133600" y="5370638"/>
            <a:ext cx="2468946" cy="369332"/>
          </a:xfrm>
          <a:prstGeom prst="rect">
            <a:avLst/>
          </a:prstGeom>
          <a:noFill/>
        </p:spPr>
        <p:txBody>
          <a:bodyPr wrap="none" rtlCol="0">
            <a:spAutoFit/>
          </a:bodyPr>
          <a:lstStyle/>
          <a:p>
            <a:r>
              <a:rPr lang="en-US" dirty="0">
                <a:latin typeface="Comic Sans MS" panose="030F0702030302020204" pitchFamily="66" charset="0"/>
              </a:rPr>
              <a:t>Respiratory Worms?</a:t>
            </a:r>
          </a:p>
        </p:txBody>
      </p:sp>
      <p:sp>
        <p:nvSpPr>
          <p:cNvPr id="5" name="TextBox 4"/>
          <p:cNvSpPr txBox="1"/>
          <p:nvPr/>
        </p:nvSpPr>
        <p:spPr>
          <a:xfrm>
            <a:off x="6553200" y="5370638"/>
            <a:ext cx="1534394" cy="369332"/>
          </a:xfrm>
          <a:prstGeom prst="rect">
            <a:avLst/>
          </a:prstGeom>
          <a:noFill/>
        </p:spPr>
        <p:txBody>
          <a:bodyPr wrap="none" rtlCol="0">
            <a:spAutoFit/>
          </a:bodyPr>
          <a:lstStyle/>
          <a:p>
            <a:r>
              <a:rPr lang="en-US" dirty="0">
                <a:latin typeface="Comic Sans MS" panose="030F0702030302020204" pitchFamily="66" charset="0"/>
              </a:rPr>
              <a:t>Diagnostics?</a:t>
            </a:r>
          </a:p>
        </p:txBody>
      </p:sp>
      <p:pic>
        <p:nvPicPr>
          <p:cNvPr id="3" name="Picture 2">
            <a:extLst>
              <a:ext uri="{FF2B5EF4-FFF2-40B4-BE49-F238E27FC236}">
                <a16:creationId xmlns:a16="http://schemas.microsoft.com/office/drawing/2014/main" id="{4400874B-FC46-6074-4E16-AC7E70CEA0B0}"/>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517507" y="1882533"/>
            <a:ext cx="9156986" cy="103641"/>
          </a:xfrm>
          <a:prstGeom prst="rect">
            <a:avLst/>
          </a:prstGeom>
        </p:spPr>
      </p:pic>
    </p:spTree>
    <p:extLst>
      <p:ext uri="{BB962C8B-B14F-4D97-AF65-F5344CB8AC3E}">
        <p14:creationId xmlns:p14="http://schemas.microsoft.com/office/powerpoint/2010/main" val="42750421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5"/>
          <p:cNvSpPr>
            <a:spLocks noGrp="1" noChangeArrowheads="1"/>
          </p:cNvSpPr>
          <p:nvPr>
            <p:ph type="body" sz="half" idx="2"/>
          </p:nvPr>
        </p:nvSpPr>
        <p:spPr>
          <a:xfrm>
            <a:off x="3124521" y="1712614"/>
            <a:ext cx="3689266" cy="1152222"/>
          </a:xfrm>
          <a:extLst>
            <a:ext uri="{FAA26D3D-D897-4be2-8F04-BA451C77F1D7}">
              <ma14:placeholderFlag xmlns="" xmlns:ma14="http://schemas.microsoft.com/office/mac/drawingml/2011/main" val="1"/>
            </a:ext>
          </a:extLst>
        </p:spPr>
        <p:txBody>
          <a:bodyPr/>
          <a:lstStyle/>
          <a:p>
            <a:pPr marL="0" indent="0">
              <a:lnSpc>
                <a:spcPct val="90000"/>
              </a:lnSpc>
              <a:buNone/>
              <a:defRPr/>
            </a:pPr>
            <a:r>
              <a:rPr lang="en-US" sz="1600" b="1" u="sng" dirty="0">
                <a:latin typeface="Comic Sans MS"/>
                <a:cs typeface="Comic Sans MS"/>
              </a:rPr>
              <a:t>Unique morphology of blood flukes</a:t>
            </a:r>
          </a:p>
          <a:p>
            <a:pPr marL="176213" indent="-176213">
              <a:lnSpc>
                <a:spcPct val="90000"/>
              </a:lnSpc>
              <a:buFont typeface="Arial" panose="020B0604020202020204" pitchFamily="34" charset="0"/>
              <a:buChar char="•"/>
              <a:defRPr/>
            </a:pPr>
            <a:r>
              <a:rPr lang="en-US" sz="1400" dirty="0">
                <a:latin typeface="Comic Sans MS"/>
                <a:cs typeface="Comic Sans MS"/>
              </a:rPr>
              <a:t>Dioecious elongate flukes. </a:t>
            </a:r>
          </a:p>
          <a:p>
            <a:pPr marL="176213" indent="-176213">
              <a:lnSpc>
                <a:spcPct val="90000"/>
              </a:lnSpc>
              <a:buFont typeface="Arial" panose="020B0604020202020204" pitchFamily="34" charset="0"/>
              <a:buChar char="•"/>
              <a:defRPr/>
            </a:pPr>
            <a:r>
              <a:rPr lang="en-US" sz="1400" dirty="0">
                <a:latin typeface="Comic Sans MS"/>
                <a:cs typeface="Comic Sans MS"/>
              </a:rPr>
              <a:t>Female resides in the gynecophoric canal of the male.</a:t>
            </a:r>
          </a:p>
        </p:txBody>
      </p:sp>
      <p:pic>
        <p:nvPicPr>
          <p:cNvPr id="4" name="Picture 3"/>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rot="5400000">
            <a:off x="510688" y="1653688"/>
            <a:ext cx="2637839" cy="2436784"/>
          </a:xfrm>
          <a:prstGeom prst="rect">
            <a:avLst/>
          </a:prstGeom>
        </p:spPr>
      </p:pic>
      <p:sp>
        <p:nvSpPr>
          <p:cNvPr id="2" name="TextBox 1">
            <a:extLst>
              <a:ext uri="{FF2B5EF4-FFF2-40B4-BE49-F238E27FC236}">
                <a16:creationId xmlns:a16="http://schemas.microsoft.com/office/drawing/2014/main" id="{BA658166-52C6-46CD-8FF7-11B02A7F91B9}"/>
              </a:ext>
            </a:extLst>
          </p:cNvPr>
          <p:cNvSpPr txBox="1"/>
          <p:nvPr/>
        </p:nvSpPr>
        <p:spPr>
          <a:xfrm>
            <a:off x="990600" y="1896614"/>
            <a:ext cx="582211" cy="307777"/>
          </a:xfrm>
          <a:prstGeom prst="rect">
            <a:avLst/>
          </a:prstGeom>
          <a:noFill/>
        </p:spPr>
        <p:txBody>
          <a:bodyPr wrap="none" rtlCol="0">
            <a:spAutoFit/>
          </a:bodyPr>
          <a:lstStyle/>
          <a:p>
            <a:r>
              <a:rPr lang="en-US" sz="1400" dirty="0">
                <a:latin typeface="Comic Sans MS" panose="030F0702030302020204" pitchFamily="66" charset="0"/>
              </a:rPr>
              <a:t>Male</a:t>
            </a:r>
          </a:p>
        </p:txBody>
      </p:sp>
      <p:sp>
        <p:nvSpPr>
          <p:cNvPr id="6" name="TextBox 5">
            <a:extLst>
              <a:ext uri="{FF2B5EF4-FFF2-40B4-BE49-F238E27FC236}">
                <a16:creationId xmlns:a16="http://schemas.microsoft.com/office/drawing/2014/main" id="{32B4477A-474A-4D9D-AAEB-30BF6108C7A0}"/>
              </a:ext>
            </a:extLst>
          </p:cNvPr>
          <p:cNvSpPr txBox="1"/>
          <p:nvPr/>
        </p:nvSpPr>
        <p:spPr>
          <a:xfrm>
            <a:off x="1911590" y="2477232"/>
            <a:ext cx="769763" cy="307777"/>
          </a:xfrm>
          <a:prstGeom prst="rect">
            <a:avLst/>
          </a:prstGeom>
          <a:noFill/>
        </p:spPr>
        <p:txBody>
          <a:bodyPr wrap="none" rtlCol="0">
            <a:spAutoFit/>
          </a:bodyPr>
          <a:lstStyle/>
          <a:p>
            <a:r>
              <a:rPr lang="en-US" sz="1400" dirty="0">
                <a:latin typeface="Comic Sans MS" panose="030F0702030302020204" pitchFamily="66" charset="0"/>
              </a:rPr>
              <a:t>Female</a:t>
            </a:r>
          </a:p>
        </p:txBody>
      </p:sp>
      <p:sp>
        <p:nvSpPr>
          <p:cNvPr id="3" name="Rectangle 4">
            <a:extLst>
              <a:ext uri="{FF2B5EF4-FFF2-40B4-BE49-F238E27FC236}">
                <a16:creationId xmlns:a16="http://schemas.microsoft.com/office/drawing/2014/main" id="{78A1A9F1-B301-8521-4F3F-F10E8376DB96}"/>
              </a:ext>
            </a:extLst>
          </p:cNvPr>
          <p:cNvSpPr txBox="1">
            <a:spLocks noChangeArrowheads="1"/>
          </p:cNvSpPr>
          <p:nvPr/>
        </p:nvSpPr>
        <p:spPr bwMode="auto">
          <a:xfrm>
            <a:off x="611215" y="62978"/>
            <a:ext cx="7010400" cy="1371600"/>
          </a:xfrm>
          <a:prstGeom prst="rect">
            <a:avLst/>
          </a:prstGeom>
          <a:noFill/>
          <a:ln>
            <a:noFill/>
          </a:ln>
          <a:effectLst/>
          <a:extLs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a:solidFill>
                  <a:schemeClr val="tx2"/>
                </a:solidFill>
                <a:latin typeface="+mj-lt"/>
                <a:ea typeface="+mj-ea"/>
                <a:cs typeface="ＭＳ Ｐゴシック" charset="0"/>
              </a:defRPr>
            </a:lvl1pPr>
            <a:lvl2pPr algn="ctr" rtl="0" fontAlgn="base">
              <a:spcBef>
                <a:spcPct val="0"/>
              </a:spcBef>
              <a:spcAft>
                <a:spcPct val="0"/>
              </a:spcAft>
              <a:defRPr sz="4400">
                <a:solidFill>
                  <a:schemeClr val="tx2"/>
                </a:solidFill>
                <a:latin typeface="Arial" charset="0"/>
                <a:ea typeface="ＭＳ Ｐゴシック" charset="0"/>
                <a:cs typeface="ＭＳ Ｐゴシック" charset="0"/>
              </a:defRPr>
            </a:lvl2pPr>
            <a:lvl3pPr algn="ctr" rtl="0" fontAlgn="base">
              <a:spcBef>
                <a:spcPct val="0"/>
              </a:spcBef>
              <a:spcAft>
                <a:spcPct val="0"/>
              </a:spcAft>
              <a:defRPr sz="4400">
                <a:solidFill>
                  <a:schemeClr val="tx2"/>
                </a:solidFill>
                <a:latin typeface="Arial" charset="0"/>
                <a:ea typeface="ＭＳ Ｐゴシック" charset="0"/>
                <a:cs typeface="ＭＳ Ｐゴシック" charset="0"/>
              </a:defRPr>
            </a:lvl3pPr>
            <a:lvl4pPr algn="ctr" rtl="0" fontAlgn="base">
              <a:spcBef>
                <a:spcPct val="0"/>
              </a:spcBef>
              <a:spcAft>
                <a:spcPct val="0"/>
              </a:spcAft>
              <a:defRPr sz="4400">
                <a:solidFill>
                  <a:schemeClr val="tx2"/>
                </a:solidFill>
                <a:latin typeface="Arial" charset="0"/>
                <a:ea typeface="ＭＳ Ｐゴシック" charset="0"/>
                <a:cs typeface="ＭＳ Ｐゴシック" charset="0"/>
              </a:defRPr>
            </a:lvl4pPr>
            <a:lvl5pPr algn="ctr" rtl="0" fontAlgn="base">
              <a:spcBef>
                <a:spcPct val="0"/>
              </a:spcBef>
              <a:spcAft>
                <a:spcPct val="0"/>
              </a:spcAft>
              <a:defRPr sz="4400">
                <a:solidFill>
                  <a:schemeClr val="tx2"/>
                </a:solidFill>
                <a:latin typeface="Arial" charset="0"/>
                <a:ea typeface="ＭＳ Ｐゴシック" charset="0"/>
                <a:cs typeface="ＭＳ Ｐゴシック" charset="0"/>
              </a:defRPr>
            </a:lvl5pPr>
            <a:lvl6pPr marL="457200" algn="ctr" rtl="0" eaLnBrk="1" fontAlgn="base" hangingPunct="1">
              <a:spcBef>
                <a:spcPct val="0"/>
              </a:spcBef>
              <a:spcAft>
                <a:spcPct val="0"/>
              </a:spcAft>
              <a:defRPr sz="4400">
                <a:solidFill>
                  <a:schemeClr val="tx2"/>
                </a:solidFill>
                <a:latin typeface="Arial" charset="0"/>
                <a:ea typeface="ＭＳ Ｐゴシック" charset="0"/>
              </a:defRPr>
            </a:lvl6pPr>
            <a:lvl7pPr marL="914400" algn="ctr" rtl="0" eaLnBrk="1" fontAlgn="base" hangingPunct="1">
              <a:spcBef>
                <a:spcPct val="0"/>
              </a:spcBef>
              <a:spcAft>
                <a:spcPct val="0"/>
              </a:spcAft>
              <a:defRPr sz="4400">
                <a:solidFill>
                  <a:schemeClr val="tx2"/>
                </a:solidFill>
                <a:latin typeface="Arial" charset="0"/>
                <a:ea typeface="ＭＳ Ｐゴシック" charset="0"/>
              </a:defRPr>
            </a:lvl7pPr>
            <a:lvl8pPr marL="1371600" algn="ctr" rtl="0" eaLnBrk="1" fontAlgn="base" hangingPunct="1">
              <a:spcBef>
                <a:spcPct val="0"/>
              </a:spcBef>
              <a:spcAft>
                <a:spcPct val="0"/>
              </a:spcAft>
              <a:defRPr sz="4400">
                <a:solidFill>
                  <a:schemeClr val="tx2"/>
                </a:solidFill>
                <a:latin typeface="Arial" charset="0"/>
                <a:ea typeface="ＭＳ Ｐゴシック" charset="0"/>
              </a:defRPr>
            </a:lvl8pPr>
            <a:lvl9pPr marL="1828800" algn="ctr" rtl="0" eaLnBrk="1" fontAlgn="base" hangingPunct="1">
              <a:spcBef>
                <a:spcPct val="0"/>
              </a:spcBef>
              <a:spcAft>
                <a:spcPct val="0"/>
              </a:spcAft>
              <a:defRPr sz="4400">
                <a:solidFill>
                  <a:schemeClr val="tx2"/>
                </a:solidFill>
                <a:latin typeface="Arial" charset="0"/>
                <a:ea typeface="ＭＳ Ｐゴシック" charset="0"/>
              </a:defRPr>
            </a:lvl9pPr>
          </a:lstStyle>
          <a:p>
            <a:pPr algn="l">
              <a:defRPr/>
            </a:pPr>
            <a:r>
              <a:rPr lang="en-US" sz="4000" b="1" i="1" kern="0" dirty="0">
                <a:solidFill>
                  <a:schemeClr val="tx1"/>
                </a:solidFill>
                <a:latin typeface="Comic Sans MS"/>
                <a:cs typeface="Comic Sans MS"/>
              </a:rPr>
              <a:t>Heterobilharzia americana</a:t>
            </a:r>
            <a:br>
              <a:rPr lang="en-US" b="1" i="1" kern="0" dirty="0">
                <a:latin typeface="Comic Sans MS"/>
                <a:cs typeface="Comic Sans MS"/>
              </a:rPr>
            </a:br>
            <a:r>
              <a:rPr lang="en-US" sz="2800" b="1" kern="0" dirty="0">
                <a:solidFill>
                  <a:schemeClr val="tx1"/>
                </a:solidFill>
                <a:latin typeface="Comic Sans MS"/>
                <a:cs typeface="Comic Sans MS"/>
              </a:rPr>
              <a:t>Blood Fluke of Dogs</a:t>
            </a:r>
            <a:endParaRPr lang="en-US" sz="2800" kern="0" dirty="0">
              <a:solidFill>
                <a:schemeClr val="tx1"/>
              </a:solidFill>
              <a:latin typeface="Comic Sans MS"/>
              <a:cs typeface="Comic Sans MS"/>
            </a:endParaRPr>
          </a:p>
        </p:txBody>
      </p:sp>
      <p:sp>
        <p:nvSpPr>
          <p:cNvPr id="11" name="Rectangle 3">
            <a:extLst>
              <a:ext uri="{FF2B5EF4-FFF2-40B4-BE49-F238E27FC236}">
                <a16:creationId xmlns:a16="http://schemas.microsoft.com/office/drawing/2014/main" id="{658A147D-36CF-BE65-1E11-4F4261F1C082}"/>
              </a:ext>
            </a:extLst>
          </p:cNvPr>
          <p:cNvSpPr txBox="1">
            <a:spLocks noChangeArrowheads="1"/>
          </p:cNvSpPr>
          <p:nvPr/>
        </p:nvSpPr>
        <p:spPr>
          <a:xfrm>
            <a:off x="672105" y="4448863"/>
            <a:ext cx="5423895" cy="2080664"/>
          </a:xfrm>
          <a:prstGeom prst="rect">
            <a:avLst/>
          </a:prstGeom>
        </p:spPr>
        <p:txBody>
          <a:bodyPr vert="horz" lIns="91440" tIns="45720" rIns="91440" bIns="45720" rtlCol="0">
            <a:normAutofit fontScale="850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10000"/>
              </a:lnSpc>
              <a:buNone/>
              <a:defRPr/>
            </a:pPr>
            <a:r>
              <a:rPr lang="en-US" altLang="en-US" sz="1900" b="1" u="sng" dirty="0">
                <a:latin typeface="Comic Sans MS" panose="030F0702030302020204" pitchFamily="66" charset="0"/>
              </a:rPr>
              <a:t>Life Cycle </a:t>
            </a:r>
            <a:r>
              <a:rPr lang="en-US" altLang="en-US" sz="1900" b="1" u="sng" dirty="0">
                <a:solidFill>
                  <a:srgbClr val="FF0000"/>
                </a:solidFill>
                <a:latin typeface="Comic Sans MS" panose="030F0702030302020204" pitchFamily="66" charset="0"/>
              </a:rPr>
              <a:t>HIGHLIGHTS</a:t>
            </a:r>
          </a:p>
          <a:p>
            <a:pPr marL="115888" indent="-115888">
              <a:lnSpc>
                <a:spcPct val="100000"/>
              </a:lnSpc>
              <a:defRPr/>
            </a:pPr>
            <a:r>
              <a:rPr lang="en-US" altLang="en-US" sz="1600" dirty="0">
                <a:latin typeface="Comic Sans MS" panose="030F0702030302020204" pitchFamily="66" charset="0"/>
              </a:rPr>
              <a:t>Aquatic</a:t>
            </a:r>
          </a:p>
          <a:p>
            <a:pPr marL="115888" indent="-115888">
              <a:lnSpc>
                <a:spcPct val="80000"/>
              </a:lnSpc>
              <a:defRPr/>
            </a:pPr>
            <a:r>
              <a:rPr lang="en-US" altLang="en-US" sz="1600" dirty="0">
                <a:latin typeface="Comic Sans MS" panose="030F0702030302020204" pitchFamily="66" charset="0"/>
              </a:rPr>
              <a:t>Definitive Hosts -- </a:t>
            </a:r>
            <a:r>
              <a:rPr lang="fr-FR" altLang="en-US" sz="1600" dirty="0">
                <a:latin typeface="Comic Sans MS" panose="030F0702030302020204" pitchFamily="66" charset="0"/>
              </a:rPr>
              <a:t>Dogs &amp; </a:t>
            </a:r>
            <a:r>
              <a:rPr lang="en-US" altLang="en-US" sz="1600" dirty="0">
                <a:latin typeface="Comic Sans MS" panose="030F0702030302020204" pitchFamily="66" charset="0"/>
              </a:rPr>
              <a:t>Raccoons </a:t>
            </a:r>
            <a:r>
              <a:rPr lang="en-US" altLang="en-US" sz="1200" dirty="0">
                <a:latin typeface="Comic Sans MS" panose="030F0702030302020204" pitchFamily="66" charset="0"/>
              </a:rPr>
              <a:t>(wild canids, bobcat, nutria, etc.</a:t>
            </a:r>
            <a:r>
              <a:rPr lang="fr-FR" altLang="en-US" sz="1200" dirty="0">
                <a:latin typeface="Comic Sans MS" panose="030F0702030302020204" pitchFamily="66" charset="0"/>
              </a:rPr>
              <a:t>)</a:t>
            </a:r>
            <a:endParaRPr lang="en-US" altLang="en-US" sz="1200" dirty="0">
              <a:latin typeface="Comic Sans MS" panose="030F0702030302020204" pitchFamily="66" charset="0"/>
            </a:endParaRPr>
          </a:p>
          <a:p>
            <a:pPr marL="349250" lvl="1" indent="-112713">
              <a:lnSpc>
                <a:spcPct val="80000"/>
              </a:lnSpc>
              <a:defRPr/>
            </a:pPr>
            <a:r>
              <a:rPr lang="en-US" altLang="en-US" sz="1600" dirty="0">
                <a:latin typeface="Comic Sans MS" panose="030F0702030302020204" pitchFamily="66" charset="0"/>
              </a:rPr>
              <a:t>Mesenteric veins</a:t>
            </a:r>
          </a:p>
          <a:p>
            <a:pPr marL="112713" indent="-112713">
              <a:lnSpc>
                <a:spcPct val="80000"/>
              </a:lnSpc>
              <a:defRPr/>
            </a:pPr>
            <a:r>
              <a:rPr lang="en-US" altLang="en-US" sz="1600" dirty="0">
                <a:latin typeface="Comic Sans MS" panose="030F0702030302020204" pitchFamily="66" charset="0"/>
              </a:rPr>
              <a:t>Ova developed when passed &amp; hatches when it enters water.</a:t>
            </a:r>
          </a:p>
          <a:p>
            <a:pPr marL="115888" indent="-115888">
              <a:lnSpc>
                <a:spcPct val="100000"/>
              </a:lnSpc>
              <a:defRPr/>
            </a:pPr>
            <a:r>
              <a:rPr lang="en-US" altLang="en-US" sz="1600" dirty="0">
                <a:latin typeface="Comic Sans MS" panose="030F0702030302020204" pitchFamily="66" charset="0"/>
              </a:rPr>
              <a:t>Pond / puddle snails</a:t>
            </a:r>
          </a:p>
          <a:p>
            <a:pPr marL="115888" indent="-115888">
              <a:lnSpc>
                <a:spcPct val="100000"/>
              </a:lnSpc>
              <a:defRPr/>
            </a:pPr>
            <a:r>
              <a:rPr lang="en-US" altLang="en-US" sz="1600" dirty="0">
                <a:latin typeface="Comic Sans MS" panose="030F0702030302020204" pitchFamily="66" charset="0"/>
              </a:rPr>
              <a:t>Skin Penetration  (No 2</a:t>
            </a:r>
            <a:r>
              <a:rPr lang="en-US" altLang="en-US" sz="1600" baseline="30000" dirty="0">
                <a:latin typeface="Comic Sans MS" panose="030F0702030302020204" pitchFamily="66" charset="0"/>
              </a:rPr>
              <a:t>nd</a:t>
            </a:r>
            <a:r>
              <a:rPr lang="en-US" altLang="en-US" sz="1600" dirty="0">
                <a:latin typeface="Comic Sans MS" panose="030F0702030302020204" pitchFamily="66" charset="0"/>
              </a:rPr>
              <a:t> Intermediate Host)</a:t>
            </a:r>
          </a:p>
        </p:txBody>
      </p:sp>
      <p:sp>
        <p:nvSpPr>
          <p:cNvPr id="14" name="Rectangle 3">
            <a:extLst>
              <a:ext uri="{FF2B5EF4-FFF2-40B4-BE49-F238E27FC236}">
                <a16:creationId xmlns:a16="http://schemas.microsoft.com/office/drawing/2014/main" id="{63FEDC24-3C49-A492-DEA3-0338C38AB4D4}"/>
              </a:ext>
            </a:extLst>
          </p:cNvPr>
          <p:cNvSpPr txBox="1">
            <a:spLocks noChangeArrowheads="1"/>
          </p:cNvSpPr>
          <p:nvPr/>
        </p:nvSpPr>
        <p:spPr bwMode="auto">
          <a:xfrm>
            <a:off x="7010400" y="4803395"/>
            <a:ext cx="2225617" cy="13716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7"/>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har char="•"/>
              <a:defRPr sz="3200">
                <a:solidFill>
                  <a:schemeClr val="tx1"/>
                </a:solidFill>
                <a:latin typeface="+mn-lt"/>
                <a:ea typeface="+mn-ea"/>
                <a:cs typeface="ＭＳ Ｐゴシック" charset="0"/>
              </a:defRPr>
            </a:lvl1pPr>
            <a:lvl2pPr marL="742950" indent="-285750" algn="l" rtl="0" fontAlgn="base">
              <a:spcBef>
                <a:spcPct val="20000"/>
              </a:spcBef>
              <a:spcAft>
                <a:spcPct val="0"/>
              </a:spcAft>
              <a:buChar char="–"/>
              <a:defRPr sz="2800">
                <a:solidFill>
                  <a:schemeClr val="tx1"/>
                </a:solidFill>
                <a:latin typeface="+mn-lt"/>
                <a:ea typeface="+mn-ea"/>
              </a:defRPr>
            </a:lvl2pPr>
            <a:lvl3pPr marL="1143000" indent="-228600" algn="l" rtl="0" fontAlgn="base">
              <a:spcBef>
                <a:spcPct val="20000"/>
              </a:spcBef>
              <a:spcAft>
                <a:spcPct val="0"/>
              </a:spcAft>
              <a:buChar char="•"/>
              <a:defRPr sz="2400">
                <a:solidFill>
                  <a:schemeClr val="tx1"/>
                </a:solidFill>
                <a:latin typeface="+mn-lt"/>
                <a:ea typeface="+mn-ea"/>
              </a:defRPr>
            </a:lvl3pPr>
            <a:lvl4pPr marL="1600200" indent="-228600" algn="l" rtl="0" fontAlgn="base">
              <a:spcBef>
                <a:spcPct val="20000"/>
              </a:spcBef>
              <a:spcAft>
                <a:spcPct val="0"/>
              </a:spcAft>
              <a:buChar char="–"/>
              <a:defRPr sz="2000">
                <a:solidFill>
                  <a:schemeClr val="tx1"/>
                </a:solidFill>
                <a:latin typeface="+mn-lt"/>
                <a:ea typeface="+mn-ea"/>
              </a:defRPr>
            </a:lvl4pPr>
            <a:lvl5pPr marL="2057400" indent="-228600" algn="l" rtl="0" fontAlgn="base">
              <a:spcBef>
                <a:spcPct val="20000"/>
              </a:spcBef>
              <a:spcAft>
                <a:spcPct val="0"/>
              </a:spcAft>
              <a:buChar char="»"/>
              <a:defRPr sz="2000">
                <a:solidFill>
                  <a:schemeClr val="tx1"/>
                </a:solidFill>
                <a:latin typeface="+mn-lt"/>
                <a:ea typeface="+mn-ea"/>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a:lstStyle>
          <a:p>
            <a:pPr marL="0" indent="0">
              <a:buNone/>
              <a:defRPr/>
            </a:pPr>
            <a:r>
              <a:rPr lang="en-US" sz="1800" b="1" u="sng" kern="0" dirty="0">
                <a:latin typeface="Comic Sans MS"/>
                <a:cs typeface="Comic Sans MS"/>
              </a:rPr>
              <a:t>Zoonosis</a:t>
            </a:r>
          </a:p>
          <a:p>
            <a:pPr marL="166688" indent="-166688">
              <a:buFont typeface="Arial" panose="020B0604020202020204" pitchFamily="34" charset="0"/>
              <a:buChar char="•"/>
              <a:defRPr/>
            </a:pPr>
            <a:r>
              <a:rPr lang="en-US" sz="1500" kern="0" dirty="0">
                <a:latin typeface="Comic Sans MS"/>
                <a:cs typeface="Comic Sans MS"/>
              </a:rPr>
              <a:t>Swimmer’s itch or Swamp itch</a:t>
            </a:r>
          </a:p>
          <a:p>
            <a:pPr marL="166688" indent="-166688">
              <a:buFont typeface="Arial" panose="020B0604020202020204" pitchFamily="34" charset="0"/>
              <a:buChar char="•"/>
              <a:defRPr/>
            </a:pPr>
            <a:r>
              <a:rPr lang="en-US" sz="1500" kern="0" dirty="0">
                <a:latin typeface="Comic Sans MS"/>
                <a:cs typeface="Comic Sans MS"/>
              </a:rPr>
              <a:t>Human Blood Flukes –</a:t>
            </a:r>
            <a:r>
              <a:rPr lang="en-US" sz="1500" i="1" kern="0" dirty="0">
                <a:latin typeface="Comic Sans MS"/>
                <a:cs typeface="Comic Sans MS"/>
              </a:rPr>
              <a:t>Schistosoma spp.</a:t>
            </a:r>
          </a:p>
        </p:txBody>
      </p:sp>
      <p:pic>
        <p:nvPicPr>
          <p:cNvPr id="16" name="Picture 15" descr="A close-up of a person's legs&#10;&#10;Description automatically generated with low confidence">
            <a:extLst>
              <a:ext uri="{FF2B5EF4-FFF2-40B4-BE49-F238E27FC236}">
                <a16:creationId xmlns:a16="http://schemas.microsoft.com/office/drawing/2014/main" id="{5F84CF2B-77B5-86F9-F032-EE3C54C11918}"/>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9419772" y="4697178"/>
            <a:ext cx="2241055" cy="2049572"/>
          </a:xfrm>
          <a:prstGeom prst="rect">
            <a:avLst/>
          </a:prstGeom>
        </p:spPr>
      </p:pic>
      <p:sp>
        <p:nvSpPr>
          <p:cNvPr id="17" name="Rectangle 3">
            <a:extLst>
              <a:ext uri="{FF2B5EF4-FFF2-40B4-BE49-F238E27FC236}">
                <a16:creationId xmlns:a16="http://schemas.microsoft.com/office/drawing/2014/main" id="{D786BBE3-A7ED-C1CA-B322-7CFCB2416258}"/>
              </a:ext>
            </a:extLst>
          </p:cNvPr>
          <p:cNvSpPr txBox="1">
            <a:spLocks noChangeArrowheads="1"/>
          </p:cNvSpPr>
          <p:nvPr/>
        </p:nvSpPr>
        <p:spPr bwMode="auto">
          <a:xfrm>
            <a:off x="3690418" y="3200499"/>
            <a:ext cx="2963681" cy="10918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7"/>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har char="•"/>
              <a:defRPr sz="3200">
                <a:solidFill>
                  <a:schemeClr val="tx1"/>
                </a:solidFill>
                <a:latin typeface="+mn-lt"/>
                <a:ea typeface="+mn-ea"/>
                <a:cs typeface="ＭＳ Ｐゴシック" charset="0"/>
              </a:defRPr>
            </a:lvl1pPr>
            <a:lvl2pPr marL="742950" indent="-285750" algn="l" rtl="0" fontAlgn="base">
              <a:spcBef>
                <a:spcPct val="20000"/>
              </a:spcBef>
              <a:spcAft>
                <a:spcPct val="0"/>
              </a:spcAft>
              <a:buChar char="–"/>
              <a:defRPr sz="2800">
                <a:solidFill>
                  <a:schemeClr val="tx1"/>
                </a:solidFill>
                <a:latin typeface="+mn-lt"/>
                <a:ea typeface="+mn-ea"/>
              </a:defRPr>
            </a:lvl2pPr>
            <a:lvl3pPr marL="1143000" indent="-228600" algn="l" rtl="0" fontAlgn="base">
              <a:spcBef>
                <a:spcPct val="20000"/>
              </a:spcBef>
              <a:spcAft>
                <a:spcPct val="0"/>
              </a:spcAft>
              <a:buChar char="•"/>
              <a:defRPr sz="2400">
                <a:solidFill>
                  <a:schemeClr val="tx1"/>
                </a:solidFill>
                <a:latin typeface="+mn-lt"/>
                <a:ea typeface="+mn-ea"/>
              </a:defRPr>
            </a:lvl3pPr>
            <a:lvl4pPr marL="1600200" indent="-228600" algn="l" rtl="0" fontAlgn="base">
              <a:spcBef>
                <a:spcPct val="20000"/>
              </a:spcBef>
              <a:spcAft>
                <a:spcPct val="0"/>
              </a:spcAft>
              <a:buChar char="–"/>
              <a:defRPr sz="2000">
                <a:solidFill>
                  <a:schemeClr val="tx1"/>
                </a:solidFill>
                <a:latin typeface="+mn-lt"/>
                <a:ea typeface="+mn-ea"/>
              </a:defRPr>
            </a:lvl4pPr>
            <a:lvl5pPr marL="2057400" indent="-228600" algn="l" rtl="0" fontAlgn="base">
              <a:spcBef>
                <a:spcPct val="20000"/>
              </a:spcBef>
              <a:spcAft>
                <a:spcPct val="0"/>
              </a:spcAft>
              <a:buChar char="»"/>
              <a:defRPr sz="2000">
                <a:solidFill>
                  <a:schemeClr val="tx1"/>
                </a:solidFill>
                <a:latin typeface="+mn-lt"/>
                <a:ea typeface="+mn-ea"/>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a:lstStyle>
          <a:p>
            <a:pPr marL="0" indent="0">
              <a:buNone/>
              <a:defRPr/>
            </a:pPr>
            <a:r>
              <a:rPr lang="en-US" sz="1600" b="1" u="sng" kern="0" dirty="0">
                <a:latin typeface="Comic Sans MS"/>
                <a:cs typeface="Comic Sans MS"/>
              </a:rPr>
              <a:t>Geographic Distribution</a:t>
            </a:r>
          </a:p>
          <a:p>
            <a:pPr marL="166688" indent="-166688">
              <a:buFont typeface="Arial" panose="020B0604020202020204" pitchFamily="34" charset="0"/>
              <a:buChar char="•"/>
              <a:defRPr/>
            </a:pPr>
            <a:r>
              <a:rPr lang="en-US" sz="1500" kern="0" dirty="0">
                <a:latin typeface="Comic Sans MS"/>
                <a:cs typeface="Comic Sans MS"/>
              </a:rPr>
              <a:t>Texas, Gulf Coast States, Georgia, South Carolina,  North Carolina</a:t>
            </a:r>
          </a:p>
        </p:txBody>
      </p:sp>
      <p:pic>
        <p:nvPicPr>
          <p:cNvPr id="5" name="Picture 4">
            <a:extLst>
              <a:ext uri="{FF2B5EF4-FFF2-40B4-BE49-F238E27FC236}">
                <a16:creationId xmlns:a16="http://schemas.microsoft.com/office/drawing/2014/main" id="{15AD81CC-F7E4-8856-9C7D-D5CF4C870824}"/>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302772" y="1362334"/>
            <a:ext cx="9156986" cy="103641"/>
          </a:xfrm>
          <a:prstGeom prst="rect">
            <a:avLst/>
          </a:prstGeom>
        </p:spPr>
      </p:pic>
      <p:pic>
        <p:nvPicPr>
          <p:cNvPr id="9" name="Picture 8">
            <a:extLst>
              <a:ext uri="{FF2B5EF4-FFF2-40B4-BE49-F238E27FC236}">
                <a16:creationId xmlns:a16="http://schemas.microsoft.com/office/drawing/2014/main" id="{CC67A14F-B27C-6B99-0E52-229E93967EFB}"/>
              </a:ext>
            </a:extLst>
          </p:cNvPr>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7313172" y="188182"/>
            <a:ext cx="4803715" cy="3773868"/>
          </a:xfrm>
          <a:prstGeom prst="rect">
            <a:avLst/>
          </a:prstGeom>
        </p:spPr>
      </p:pic>
    </p:spTree>
    <p:extLst>
      <p:ext uri="{BB962C8B-B14F-4D97-AF65-F5344CB8AC3E}">
        <p14:creationId xmlns:p14="http://schemas.microsoft.com/office/powerpoint/2010/main" val="26133735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3"/>
          <p:cNvSpPr>
            <a:spLocks noGrp="1" noChangeArrowheads="1"/>
          </p:cNvSpPr>
          <p:nvPr>
            <p:ph idx="1"/>
          </p:nvPr>
        </p:nvSpPr>
        <p:spPr>
          <a:xfrm>
            <a:off x="304800" y="1524000"/>
            <a:ext cx="5334000" cy="2667000"/>
          </a:xfrm>
        </p:spPr>
        <p:txBody>
          <a:bodyPr/>
          <a:lstStyle/>
          <a:p>
            <a:pPr marL="0" indent="0">
              <a:buNone/>
              <a:defRPr/>
            </a:pPr>
            <a:r>
              <a:rPr lang="en-US" sz="1600" b="1" u="sng" dirty="0">
                <a:latin typeface="Comic Sans MS"/>
                <a:cs typeface="Comic Sans MS"/>
              </a:rPr>
              <a:t>Adult flukes</a:t>
            </a:r>
          </a:p>
          <a:p>
            <a:pPr marL="336550" lvl="1" indent="-220663">
              <a:buFont typeface="Arial" panose="020B0604020202020204" pitchFamily="34" charset="0"/>
              <a:buChar char="•"/>
              <a:defRPr/>
            </a:pPr>
            <a:r>
              <a:rPr lang="en-US" sz="1600" dirty="0">
                <a:latin typeface="Comic Sans MS"/>
                <a:cs typeface="Comic Sans MS"/>
              </a:rPr>
              <a:t>Minor to no pathology.</a:t>
            </a:r>
          </a:p>
          <a:p>
            <a:pPr marL="457200" lvl="1" indent="0">
              <a:buNone/>
              <a:defRPr/>
            </a:pPr>
            <a:r>
              <a:rPr lang="en-US" sz="800" dirty="0">
                <a:latin typeface="Comic Sans MS"/>
                <a:cs typeface="Comic Sans MS"/>
              </a:rPr>
              <a:t> </a:t>
            </a:r>
          </a:p>
          <a:p>
            <a:pPr marL="0" indent="0">
              <a:buNone/>
              <a:defRPr/>
            </a:pPr>
            <a:r>
              <a:rPr lang="en-US" sz="1600" b="1" u="sng" dirty="0">
                <a:latin typeface="Comic Sans MS"/>
                <a:cs typeface="Comic Sans MS"/>
              </a:rPr>
              <a:t>Ova </a:t>
            </a:r>
          </a:p>
          <a:p>
            <a:pPr marL="336550" lvl="1" indent="-220663">
              <a:buFont typeface="Arial" panose="020B0604020202020204" pitchFamily="34" charset="0"/>
              <a:buChar char="•"/>
              <a:defRPr/>
            </a:pPr>
            <a:r>
              <a:rPr lang="en-US" sz="1600" dirty="0">
                <a:latin typeface="Comic Sans MS"/>
                <a:cs typeface="Comic Sans MS"/>
              </a:rPr>
              <a:t>Eggs lodge in mesenteric venules</a:t>
            </a:r>
          </a:p>
          <a:p>
            <a:pPr marL="465138" lvl="3" indent="-117475">
              <a:buFont typeface="Arial" panose="020B0604020202020204" pitchFamily="34" charset="0"/>
              <a:buChar char="•"/>
              <a:defRPr/>
            </a:pPr>
            <a:r>
              <a:rPr lang="en-US" sz="1400" dirty="0">
                <a:latin typeface="Comic Sans MS"/>
                <a:cs typeface="Comic Sans MS"/>
              </a:rPr>
              <a:t>Infarctions, ischemia, destruction of intestinal mucosa.</a:t>
            </a:r>
          </a:p>
          <a:p>
            <a:pPr marL="465138" lvl="3" indent="-117475">
              <a:buFont typeface="Arial" panose="020B0604020202020204" pitchFamily="34" charset="0"/>
              <a:buChar char="•"/>
              <a:defRPr/>
            </a:pPr>
            <a:r>
              <a:rPr lang="en-US" sz="1400" dirty="0">
                <a:latin typeface="Comic Sans MS"/>
                <a:cs typeface="Comic Sans MS"/>
              </a:rPr>
              <a:t>Intestinal dysfunction that leads to wasting and death.</a:t>
            </a:r>
          </a:p>
          <a:p>
            <a:pPr marL="336550" lvl="1" indent="-220663">
              <a:buFont typeface="Arial" panose="020B0604020202020204" pitchFamily="34" charset="0"/>
              <a:buChar char="•"/>
              <a:defRPr/>
            </a:pPr>
            <a:r>
              <a:rPr lang="en-US" sz="1600" dirty="0">
                <a:latin typeface="Comic Sans MS"/>
                <a:cs typeface="Comic Sans MS"/>
              </a:rPr>
              <a:t>Eggs transported to other organs.</a:t>
            </a:r>
          </a:p>
          <a:p>
            <a:pPr marL="465138" lvl="3" indent="-117475">
              <a:buFont typeface="Arial" panose="020B0604020202020204" pitchFamily="34" charset="0"/>
              <a:buChar char="•"/>
              <a:defRPr/>
            </a:pPr>
            <a:r>
              <a:rPr lang="en-US" sz="1400" dirty="0">
                <a:latin typeface="Comic Sans MS"/>
                <a:cs typeface="Comic Sans MS"/>
              </a:rPr>
              <a:t>Granulomatous reaction in liver and other organs </a:t>
            </a:r>
          </a:p>
          <a:p>
            <a:pPr marL="465138" lvl="3" indent="-117475">
              <a:buFont typeface="Arial" panose="020B0604020202020204" pitchFamily="34" charset="0"/>
              <a:buChar char="•"/>
              <a:defRPr/>
            </a:pPr>
            <a:r>
              <a:rPr lang="en-US" sz="1400" dirty="0">
                <a:latin typeface="Comic Sans MS"/>
                <a:cs typeface="Comic Sans MS"/>
              </a:rPr>
              <a:t>Inflammation &amp; Fibrosis around eggs and egg clusters</a:t>
            </a:r>
            <a:r>
              <a:rPr lang="en-US" sz="1200" dirty="0">
                <a:latin typeface="Comic Sans MS"/>
                <a:cs typeface="Comic Sans MS"/>
              </a:rPr>
              <a:t>.</a:t>
            </a:r>
          </a:p>
        </p:txBody>
      </p:sp>
      <p:sp>
        <p:nvSpPr>
          <p:cNvPr id="2" name="Rectangle 4">
            <a:extLst>
              <a:ext uri="{FF2B5EF4-FFF2-40B4-BE49-F238E27FC236}">
                <a16:creationId xmlns:a16="http://schemas.microsoft.com/office/drawing/2014/main" id="{34334041-8850-9D4F-AEFC-F6C95CE463C0}"/>
              </a:ext>
            </a:extLst>
          </p:cNvPr>
          <p:cNvSpPr txBox="1">
            <a:spLocks noChangeArrowheads="1"/>
          </p:cNvSpPr>
          <p:nvPr/>
        </p:nvSpPr>
        <p:spPr bwMode="auto">
          <a:xfrm>
            <a:off x="609600" y="19946"/>
            <a:ext cx="7010400" cy="1371600"/>
          </a:xfrm>
          <a:prstGeom prst="rect">
            <a:avLst/>
          </a:prstGeom>
          <a:noFill/>
          <a:ln>
            <a:noFill/>
          </a:ln>
          <a:effectLst/>
          <a:extLs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a:solidFill>
                  <a:schemeClr val="tx2"/>
                </a:solidFill>
                <a:latin typeface="+mj-lt"/>
                <a:ea typeface="+mj-ea"/>
                <a:cs typeface="ＭＳ Ｐゴシック" charset="0"/>
              </a:defRPr>
            </a:lvl1pPr>
            <a:lvl2pPr algn="ctr" rtl="0" fontAlgn="base">
              <a:spcBef>
                <a:spcPct val="0"/>
              </a:spcBef>
              <a:spcAft>
                <a:spcPct val="0"/>
              </a:spcAft>
              <a:defRPr sz="4400">
                <a:solidFill>
                  <a:schemeClr val="tx2"/>
                </a:solidFill>
                <a:latin typeface="Arial" charset="0"/>
                <a:ea typeface="ＭＳ Ｐゴシック" charset="0"/>
                <a:cs typeface="ＭＳ Ｐゴシック" charset="0"/>
              </a:defRPr>
            </a:lvl2pPr>
            <a:lvl3pPr algn="ctr" rtl="0" fontAlgn="base">
              <a:spcBef>
                <a:spcPct val="0"/>
              </a:spcBef>
              <a:spcAft>
                <a:spcPct val="0"/>
              </a:spcAft>
              <a:defRPr sz="4400">
                <a:solidFill>
                  <a:schemeClr val="tx2"/>
                </a:solidFill>
                <a:latin typeface="Arial" charset="0"/>
                <a:ea typeface="ＭＳ Ｐゴシック" charset="0"/>
                <a:cs typeface="ＭＳ Ｐゴシック" charset="0"/>
              </a:defRPr>
            </a:lvl3pPr>
            <a:lvl4pPr algn="ctr" rtl="0" fontAlgn="base">
              <a:spcBef>
                <a:spcPct val="0"/>
              </a:spcBef>
              <a:spcAft>
                <a:spcPct val="0"/>
              </a:spcAft>
              <a:defRPr sz="4400">
                <a:solidFill>
                  <a:schemeClr val="tx2"/>
                </a:solidFill>
                <a:latin typeface="Arial" charset="0"/>
                <a:ea typeface="ＭＳ Ｐゴシック" charset="0"/>
                <a:cs typeface="ＭＳ Ｐゴシック" charset="0"/>
              </a:defRPr>
            </a:lvl4pPr>
            <a:lvl5pPr algn="ctr" rtl="0" fontAlgn="base">
              <a:spcBef>
                <a:spcPct val="0"/>
              </a:spcBef>
              <a:spcAft>
                <a:spcPct val="0"/>
              </a:spcAft>
              <a:defRPr sz="4400">
                <a:solidFill>
                  <a:schemeClr val="tx2"/>
                </a:solidFill>
                <a:latin typeface="Arial" charset="0"/>
                <a:ea typeface="ＭＳ Ｐゴシック" charset="0"/>
                <a:cs typeface="ＭＳ Ｐゴシック" charset="0"/>
              </a:defRPr>
            </a:lvl5pPr>
            <a:lvl6pPr marL="457200" algn="ctr" rtl="0" eaLnBrk="1" fontAlgn="base" hangingPunct="1">
              <a:spcBef>
                <a:spcPct val="0"/>
              </a:spcBef>
              <a:spcAft>
                <a:spcPct val="0"/>
              </a:spcAft>
              <a:defRPr sz="4400">
                <a:solidFill>
                  <a:schemeClr val="tx2"/>
                </a:solidFill>
                <a:latin typeface="Arial" charset="0"/>
                <a:ea typeface="ＭＳ Ｐゴシック" charset="0"/>
              </a:defRPr>
            </a:lvl6pPr>
            <a:lvl7pPr marL="914400" algn="ctr" rtl="0" eaLnBrk="1" fontAlgn="base" hangingPunct="1">
              <a:spcBef>
                <a:spcPct val="0"/>
              </a:spcBef>
              <a:spcAft>
                <a:spcPct val="0"/>
              </a:spcAft>
              <a:defRPr sz="4400">
                <a:solidFill>
                  <a:schemeClr val="tx2"/>
                </a:solidFill>
                <a:latin typeface="Arial" charset="0"/>
                <a:ea typeface="ＭＳ Ｐゴシック" charset="0"/>
              </a:defRPr>
            </a:lvl7pPr>
            <a:lvl8pPr marL="1371600" algn="ctr" rtl="0" eaLnBrk="1" fontAlgn="base" hangingPunct="1">
              <a:spcBef>
                <a:spcPct val="0"/>
              </a:spcBef>
              <a:spcAft>
                <a:spcPct val="0"/>
              </a:spcAft>
              <a:defRPr sz="4400">
                <a:solidFill>
                  <a:schemeClr val="tx2"/>
                </a:solidFill>
                <a:latin typeface="Arial" charset="0"/>
                <a:ea typeface="ＭＳ Ｐゴシック" charset="0"/>
              </a:defRPr>
            </a:lvl8pPr>
            <a:lvl9pPr marL="1828800" algn="ctr" rtl="0" eaLnBrk="1" fontAlgn="base" hangingPunct="1">
              <a:spcBef>
                <a:spcPct val="0"/>
              </a:spcBef>
              <a:spcAft>
                <a:spcPct val="0"/>
              </a:spcAft>
              <a:defRPr sz="4400">
                <a:solidFill>
                  <a:schemeClr val="tx2"/>
                </a:solidFill>
                <a:latin typeface="Arial" charset="0"/>
                <a:ea typeface="ＭＳ Ｐゴシック" charset="0"/>
              </a:defRPr>
            </a:lvl9pPr>
          </a:lstStyle>
          <a:p>
            <a:pPr algn="l">
              <a:defRPr/>
            </a:pPr>
            <a:r>
              <a:rPr lang="en-US" sz="4000" b="1" i="1" kern="0" dirty="0">
                <a:solidFill>
                  <a:schemeClr val="tx1"/>
                </a:solidFill>
                <a:latin typeface="Comic Sans MS"/>
                <a:cs typeface="Comic Sans MS"/>
              </a:rPr>
              <a:t>Heterobilharzia americana</a:t>
            </a:r>
            <a:br>
              <a:rPr lang="en-US" b="1" i="1" kern="0" dirty="0">
                <a:latin typeface="Comic Sans MS"/>
                <a:cs typeface="Comic Sans MS"/>
              </a:rPr>
            </a:br>
            <a:r>
              <a:rPr lang="en-US" sz="2800" b="1" kern="0" dirty="0">
                <a:solidFill>
                  <a:schemeClr val="tx1"/>
                </a:solidFill>
                <a:latin typeface="Comic Sans MS"/>
                <a:cs typeface="Comic Sans MS"/>
              </a:rPr>
              <a:t>Pathology</a:t>
            </a:r>
            <a:endParaRPr lang="en-US" sz="2800" kern="0" dirty="0">
              <a:solidFill>
                <a:schemeClr val="tx1"/>
              </a:solidFill>
              <a:latin typeface="Comic Sans MS"/>
              <a:cs typeface="Comic Sans MS"/>
            </a:endParaRPr>
          </a:p>
        </p:txBody>
      </p:sp>
      <p:pic>
        <p:nvPicPr>
          <p:cNvPr id="6" name="Picture 5" descr="path2">
            <a:extLst>
              <a:ext uri="{FF2B5EF4-FFF2-40B4-BE49-F238E27FC236}">
                <a16:creationId xmlns:a16="http://schemas.microsoft.com/office/drawing/2014/main" id="{1E6D3FD4-71CE-FFBA-9829-2F96EBF0D6AA}"/>
              </a:ext>
            </a:extLst>
          </p:cNvPr>
          <p:cNvPicPr>
            <a:picLocks noChangeAspect="1" noChangeArrowheads="1"/>
          </p:cNvPicPr>
          <p:nvPr/>
        </p:nvPicPr>
        <p:blipFill>
          <a:blip r:embed="rId3" cstate="email">
            <a:extLst>
              <a:ext uri="{28A0092B-C50C-407E-A947-70E740481C1C}">
                <a14:useLocalDpi xmlns:a14="http://schemas.microsoft.com/office/drawing/2010/main"/>
              </a:ext>
            </a:extLst>
          </a:blip>
          <a:stretch>
            <a:fillRect/>
          </a:stretch>
        </p:blipFill>
        <p:spPr bwMode="auto">
          <a:xfrm>
            <a:off x="5638800" y="3581400"/>
            <a:ext cx="3567363" cy="266296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blurRad="63500" dist="38099" dir="2700000" algn="ctr" rotWithShape="0">
                    <a:srgbClr val="808080">
                      <a:alpha val="74997"/>
                    </a:srgbClr>
                  </a:outerShdw>
                </a:effectLst>
              </a14:hiddenEffects>
            </a:ext>
            <a:ext uri="{FAA26D3D-D897-4be2-8F04-BA451C77F1D7}">
              <ma14:placeholderFlag xmlns="" xmlns:ma14="http://schemas.microsoft.com/office/mac/drawingml/2011/main" val="1"/>
            </a:ext>
          </a:extLst>
        </p:spPr>
      </p:pic>
      <p:pic>
        <p:nvPicPr>
          <p:cNvPr id="7" name="Picture 5" descr="path3">
            <a:extLst>
              <a:ext uri="{FF2B5EF4-FFF2-40B4-BE49-F238E27FC236}">
                <a16:creationId xmlns:a16="http://schemas.microsoft.com/office/drawing/2014/main" id="{D7B03C2A-7796-C600-4D90-BAE8250FB2C3}"/>
              </a:ext>
            </a:extLst>
          </p:cNvPr>
          <p:cNvPicPr>
            <a:picLocks noChangeAspect="1" noChangeArrowheads="1"/>
          </p:cNvPicPr>
          <p:nvPr/>
        </p:nvPicPr>
        <p:blipFill>
          <a:blip r:embed="rId4" cstate="email">
            <a:extLst>
              <a:ext uri="{28A0092B-C50C-407E-A947-70E740481C1C}">
                <a14:useLocalDpi xmlns:a14="http://schemas.microsoft.com/office/drawing/2010/main"/>
              </a:ext>
            </a:extLst>
          </a:blip>
          <a:stretch>
            <a:fillRect/>
          </a:stretch>
        </p:blipFill>
        <p:spPr bwMode="auto">
          <a:xfrm>
            <a:off x="1619095" y="4323454"/>
            <a:ext cx="2733484" cy="2040488"/>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blurRad="63500" dist="38099" dir="2700000" algn="ctr" rotWithShape="0">
                    <a:srgbClr val="808080">
                      <a:alpha val="74997"/>
                    </a:srgbClr>
                  </a:outerShdw>
                </a:effectLst>
              </a14:hiddenEffects>
            </a:ext>
            <a:ext uri="{FAA26D3D-D897-4be2-8F04-BA451C77F1D7}">
              <ma14:placeholderFlag xmlns="" xmlns:ma14="http://schemas.microsoft.com/office/mac/drawingml/2011/main" val="1"/>
            </a:ext>
          </a:extLst>
        </p:spPr>
      </p:pic>
      <p:sp>
        <p:nvSpPr>
          <p:cNvPr id="8" name="Rectangle 2">
            <a:extLst>
              <a:ext uri="{FF2B5EF4-FFF2-40B4-BE49-F238E27FC236}">
                <a16:creationId xmlns:a16="http://schemas.microsoft.com/office/drawing/2014/main" id="{750A225E-019E-AB4F-FFEB-AC9FD9402F89}"/>
              </a:ext>
            </a:extLst>
          </p:cNvPr>
          <p:cNvSpPr txBox="1">
            <a:spLocks noChangeArrowheads="1"/>
          </p:cNvSpPr>
          <p:nvPr/>
        </p:nvSpPr>
        <p:spPr bwMode="auto">
          <a:xfrm>
            <a:off x="2286000" y="6396026"/>
            <a:ext cx="1371600" cy="25916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7"/>
                    </a:schemeClr>
                  </a:outerShdw>
                </a:effectLst>
              </a14:hiddenEffects>
            </a:ext>
            <a:ext uri="{FAA26D3D-D897-4be2-8F04-BA451C77F1D7}">
              <ma14:placeholderFlag xmlns="" xmlns:ma14="http://schemas.microsoft.com/office/mac/drawingml/2011/main" val="1"/>
            </a:ext>
          </a:extLst>
        </p:spPr>
        <p:txBody>
          <a:bodyPr/>
          <a:lstStyle>
            <a:lvl1pPr marL="342900" indent="-342900" algn="l" rtl="0" fontAlgn="base">
              <a:spcBef>
                <a:spcPct val="20000"/>
              </a:spcBef>
              <a:spcAft>
                <a:spcPct val="0"/>
              </a:spcAft>
              <a:buClr>
                <a:schemeClr val="folHlink"/>
              </a:buClr>
              <a:buSzPct val="60000"/>
              <a:buFont typeface="Wingdings" charset="0"/>
              <a:buChar char="n"/>
              <a:defRPr sz="3200">
                <a:solidFill>
                  <a:schemeClr val="tx1"/>
                </a:solidFill>
                <a:latin typeface="+mn-lt"/>
                <a:ea typeface="ＭＳ Ｐゴシック" charset="0"/>
                <a:cs typeface="ＭＳ Ｐゴシック" charset="0"/>
              </a:defRPr>
            </a:lvl1pPr>
            <a:lvl2pPr marL="742950" indent="-285750" algn="l" rtl="0" fontAlgn="base">
              <a:spcBef>
                <a:spcPct val="20000"/>
              </a:spcBef>
              <a:spcAft>
                <a:spcPct val="0"/>
              </a:spcAft>
              <a:buClr>
                <a:schemeClr val="hlink"/>
              </a:buClr>
              <a:buSzPct val="55000"/>
              <a:buFont typeface="Wingdings" charset="0"/>
              <a:buChar char="n"/>
              <a:defRPr sz="2800">
                <a:solidFill>
                  <a:schemeClr val="tx1"/>
                </a:solidFill>
                <a:latin typeface="+mn-lt"/>
                <a:ea typeface="ＭＳ Ｐゴシック" charset="0"/>
              </a:defRPr>
            </a:lvl2pPr>
            <a:lvl3pPr marL="1143000" indent="-228600" algn="l" rtl="0" fontAlgn="base">
              <a:spcBef>
                <a:spcPct val="20000"/>
              </a:spcBef>
              <a:spcAft>
                <a:spcPct val="0"/>
              </a:spcAft>
              <a:buClr>
                <a:schemeClr val="folHlink"/>
              </a:buClr>
              <a:buSzPct val="50000"/>
              <a:buFont typeface="Wingdings" charset="0"/>
              <a:buChar char="n"/>
              <a:defRPr sz="2400">
                <a:solidFill>
                  <a:schemeClr val="tx1"/>
                </a:solidFill>
                <a:latin typeface="+mn-lt"/>
                <a:ea typeface="ＭＳ Ｐゴシック" charset="0"/>
              </a:defRPr>
            </a:lvl3pPr>
            <a:lvl4pPr marL="1600200" indent="-228600" algn="l" rtl="0" fontAlgn="base">
              <a:spcBef>
                <a:spcPct val="20000"/>
              </a:spcBef>
              <a:spcAft>
                <a:spcPct val="0"/>
              </a:spcAft>
              <a:buClr>
                <a:schemeClr val="accent2"/>
              </a:buClr>
              <a:buSzPct val="55000"/>
              <a:buFont typeface="Wingdings" charset="0"/>
              <a:buChar char="n"/>
              <a:defRPr sz="2000">
                <a:solidFill>
                  <a:schemeClr val="tx1"/>
                </a:solidFill>
                <a:latin typeface="+mn-lt"/>
                <a:ea typeface="ＭＳ Ｐゴシック" charset="0"/>
              </a:defRPr>
            </a:lvl4pPr>
            <a:lvl5pPr marL="2057400" indent="-228600" algn="l" rtl="0" fontAlgn="base">
              <a:spcBef>
                <a:spcPct val="20000"/>
              </a:spcBef>
              <a:spcAft>
                <a:spcPct val="0"/>
              </a:spcAft>
              <a:buClr>
                <a:schemeClr val="accent1"/>
              </a:buClr>
              <a:buSzPct val="50000"/>
              <a:buFont typeface="Wingdings" charset="0"/>
              <a:buChar char="n"/>
              <a:defRPr sz="2000">
                <a:solidFill>
                  <a:schemeClr val="tx1"/>
                </a:solidFill>
                <a:latin typeface="+mn-lt"/>
                <a:ea typeface="ＭＳ Ｐゴシック" charset="0"/>
              </a:defRPr>
            </a:lvl5pPr>
            <a:lvl6pPr marL="2514600" indent="-228600" algn="l" rtl="0"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defRPr>
            </a:lvl9pPr>
          </a:lstStyle>
          <a:p>
            <a:pPr marL="0" indent="0" algn="ctr">
              <a:buNone/>
              <a:defRPr/>
            </a:pPr>
            <a:r>
              <a:rPr lang="en-US" sz="1200" dirty="0">
                <a:latin typeface="Comic Sans MS"/>
                <a:cs typeface="Comic Sans MS"/>
              </a:rPr>
              <a:t>Eggs in Liver</a:t>
            </a:r>
          </a:p>
        </p:txBody>
      </p:sp>
      <p:sp>
        <p:nvSpPr>
          <p:cNvPr id="9" name="Rectangle 2">
            <a:extLst>
              <a:ext uri="{FF2B5EF4-FFF2-40B4-BE49-F238E27FC236}">
                <a16:creationId xmlns:a16="http://schemas.microsoft.com/office/drawing/2014/main" id="{383F52FB-BD06-DC0A-2431-0422BFD19928}"/>
              </a:ext>
            </a:extLst>
          </p:cNvPr>
          <p:cNvSpPr txBox="1">
            <a:spLocks noChangeArrowheads="1"/>
          </p:cNvSpPr>
          <p:nvPr/>
        </p:nvSpPr>
        <p:spPr bwMode="auto">
          <a:xfrm>
            <a:off x="6352381" y="6288221"/>
            <a:ext cx="2230438" cy="25916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7"/>
                    </a:schemeClr>
                  </a:outerShdw>
                </a:effectLst>
              </a14:hiddenEffects>
            </a:ext>
            <a:ext uri="{FAA26D3D-D897-4be2-8F04-BA451C77F1D7}">
              <ma14:placeholderFlag xmlns="" xmlns:ma14="http://schemas.microsoft.com/office/mac/drawingml/2011/main" val="1"/>
            </a:ext>
          </a:extLst>
        </p:spPr>
        <p:txBody>
          <a:bodyPr/>
          <a:lstStyle>
            <a:lvl1pPr marL="342900" indent="-342900" algn="l" rtl="0" fontAlgn="base">
              <a:spcBef>
                <a:spcPct val="20000"/>
              </a:spcBef>
              <a:spcAft>
                <a:spcPct val="0"/>
              </a:spcAft>
              <a:buClr>
                <a:schemeClr val="folHlink"/>
              </a:buClr>
              <a:buSzPct val="60000"/>
              <a:buFont typeface="Wingdings" charset="0"/>
              <a:buChar char="n"/>
              <a:defRPr sz="3200">
                <a:solidFill>
                  <a:schemeClr val="tx1"/>
                </a:solidFill>
                <a:latin typeface="+mn-lt"/>
                <a:ea typeface="ＭＳ Ｐゴシック" charset="0"/>
                <a:cs typeface="ＭＳ Ｐゴシック" charset="0"/>
              </a:defRPr>
            </a:lvl1pPr>
            <a:lvl2pPr marL="742950" indent="-285750" algn="l" rtl="0" fontAlgn="base">
              <a:spcBef>
                <a:spcPct val="20000"/>
              </a:spcBef>
              <a:spcAft>
                <a:spcPct val="0"/>
              </a:spcAft>
              <a:buClr>
                <a:schemeClr val="hlink"/>
              </a:buClr>
              <a:buSzPct val="55000"/>
              <a:buFont typeface="Wingdings" charset="0"/>
              <a:buChar char="n"/>
              <a:defRPr sz="2800">
                <a:solidFill>
                  <a:schemeClr val="tx1"/>
                </a:solidFill>
                <a:latin typeface="+mn-lt"/>
                <a:ea typeface="ＭＳ Ｐゴシック" charset="0"/>
              </a:defRPr>
            </a:lvl2pPr>
            <a:lvl3pPr marL="1143000" indent="-228600" algn="l" rtl="0" fontAlgn="base">
              <a:spcBef>
                <a:spcPct val="20000"/>
              </a:spcBef>
              <a:spcAft>
                <a:spcPct val="0"/>
              </a:spcAft>
              <a:buClr>
                <a:schemeClr val="folHlink"/>
              </a:buClr>
              <a:buSzPct val="50000"/>
              <a:buFont typeface="Wingdings" charset="0"/>
              <a:buChar char="n"/>
              <a:defRPr sz="2400">
                <a:solidFill>
                  <a:schemeClr val="tx1"/>
                </a:solidFill>
                <a:latin typeface="+mn-lt"/>
                <a:ea typeface="ＭＳ Ｐゴシック" charset="0"/>
              </a:defRPr>
            </a:lvl3pPr>
            <a:lvl4pPr marL="1600200" indent="-228600" algn="l" rtl="0" fontAlgn="base">
              <a:spcBef>
                <a:spcPct val="20000"/>
              </a:spcBef>
              <a:spcAft>
                <a:spcPct val="0"/>
              </a:spcAft>
              <a:buClr>
                <a:schemeClr val="accent2"/>
              </a:buClr>
              <a:buSzPct val="55000"/>
              <a:buFont typeface="Wingdings" charset="0"/>
              <a:buChar char="n"/>
              <a:defRPr sz="2000">
                <a:solidFill>
                  <a:schemeClr val="tx1"/>
                </a:solidFill>
                <a:latin typeface="+mn-lt"/>
                <a:ea typeface="ＭＳ Ｐゴシック" charset="0"/>
              </a:defRPr>
            </a:lvl4pPr>
            <a:lvl5pPr marL="2057400" indent="-228600" algn="l" rtl="0" fontAlgn="base">
              <a:spcBef>
                <a:spcPct val="20000"/>
              </a:spcBef>
              <a:spcAft>
                <a:spcPct val="0"/>
              </a:spcAft>
              <a:buClr>
                <a:schemeClr val="accent1"/>
              </a:buClr>
              <a:buSzPct val="50000"/>
              <a:buFont typeface="Wingdings" charset="0"/>
              <a:buChar char="n"/>
              <a:defRPr sz="2000">
                <a:solidFill>
                  <a:schemeClr val="tx1"/>
                </a:solidFill>
                <a:latin typeface="+mn-lt"/>
                <a:ea typeface="ＭＳ Ｐゴシック" charset="0"/>
              </a:defRPr>
            </a:lvl5pPr>
            <a:lvl6pPr marL="2514600" indent="-228600" algn="l" rtl="0"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defRPr>
            </a:lvl9pPr>
          </a:lstStyle>
          <a:p>
            <a:pPr marL="0" indent="0" algn="ctr">
              <a:buNone/>
              <a:defRPr/>
            </a:pPr>
            <a:r>
              <a:rPr lang="en-US" sz="1200" dirty="0">
                <a:latin typeface="Comic Sans MS"/>
                <a:cs typeface="Comic Sans MS"/>
              </a:rPr>
              <a:t>Eggs in Intestinal Epithelium</a:t>
            </a:r>
          </a:p>
        </p:txBody>
      </p:sp>
      <p:sp>
        <p:nvSpPr>
          <p:cNvPr id="10" name="Rectangle 2">
            <a:extLst>
              <a:ext uri="{FF2B5EF4-FFF2-40B4-BE49-F238E27FC236}">
                <a16:creationId xmlns:a16="http://schemas.microsoft.com/office/drawing/2014/main" id="{36DBD84A-DBD8-9C47-6C28-FB96CA7FAFE1}"/>
              </a:ext>
            </a:extLst>
          </p:cNvPr>
          <p:cNvSpPr txBox="1">
            <a:spLocks noChangeArrowheads="1"/>
          </p:cNvSpPr>
          <p:nvPr/>
        </p:nvSpPr>
        <p:spPr bwMode="auto">
          <a:xfrm>
            <a:off x="8295481" y="2771983"/>
            <a:ext cx="1773238" cy="25225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7"/>
                    </a:schemeClr>
                  </a:outerShdw>
                </a:effectLst>
              </a14:hiddenEffects>
            </a:ext>
            <a:ext uri="{FAA26D3D-D897-4be2-8F04-BA451C77F1D7}">
              <ma14:placeholderFlag xmlns="" xmlns:ma14="http://schemas.microsoft.com/office/mac/drawingml/2011/main" val="1"/>
            </a:ext>
          </a:extLst>
        </p:spPr>
        <p:txBody>
          <a:bodyPr/>
          <a:lstStyle>
            <a:lvl1pPr marL="342900" indent="-342900" algn="l" rtl="0" fontAlgn="base">
              <a:spcBef>
                <a:spcPct val="20000"/>
              </a:spcBef>
              <a:spcAft>
                <a:spcPct val="0"/>
              </a:spcAft>
              <a:buClr>
                <a:schemeClr val="folHlink"/>
              </a:buClr>
              <a:buSzPct val="60000"/>
              <a:buFont typeface="Wingdings" charset="0"/>
              <a:buChar char="n"/>
              <a:defRPr sz="3200">
                <a:solidFill>
                  <a:schemeClr val="tx1"/>
                </a:solidFill>
                <a:latin typeface="+mn-lt"/>
                <a:ea typeface="ＭＳ Ｐゴシック" charset="0"/>
                <a:cs typeface="ＭＳ Ｐゴシック" charset="0"/>
              </a:defRPr>
            </a:lvl1pPr>
            <a:lvl2pPr marL="742950" indent="-285750" algn="l" rtl="0" fontAlgn="base">
              <a:spcBef>
                <a:spcPct val="20000"/>
              </a:spcBef>
              <a:spcAft>
                <a:spcPct val="0"/>
              </a:spcAft>
              <a:buClr>
                <a:schemeClr val="hlink"/>
              </a:buClr>
              <a:buSzPct val="55000"/>
              <a:buFont typeface="Wingdings" charset="0"/>
              <a:buChar char="n"/>
              <a:defRPr sz="2800">
                <a:solidFill>
                  <a:schemeClr val="tx1"/>
                </a:solidFill>
                <a:latin typeface="+mn-lt"/>
                <a:ea typeface="ＭＳ Ｐゴシック" charset="0"/>
              </a:defRPr>
            </a:lvl2pPr>
            <a:lvl3pPr marL="1143000" indent="-228600" algn="l" rtl="0" fontAlgn="base">
              <a:spcBef>
                <a:spcPct val="20000"/>
              </a:spcBef>
              <a:spcAft>
                <a:spcPct val="0"/>
              </a:spcAft>
              <a:buClr>
                <a:schemeClr val="folHlink"/>
              </a:buClr>
              <a:buSzPct val="50000"/>
              <a:buFont typeface="Wingdings" charset="0"/>
              <a:buChar char="n"/>
              <a:defRPr sz="2400">
                <a:solidFill>
                  <a:schemeClr val="tx1"/>
                </a:solidFill>
                <a:latin typeface="+mn-lt"/>
                <a:ea typeface="ＭＳ Ｐゴシック" charset="0"/>
              </a:defRPr>
            </a:lvl3pPr>
            <a:lvl4pPr marL="1600200" indent="-228600" algn="l" rtl="0" fontAlgn="base">
              <a:spcBef>
                <a:spcPct val="20000"/>
              </a:spcBef>
              <a:spcAft>
                <a:spcPct val="0"/>
              </a:spcAft>
              <a:buClr>
                <a:schemeClr val="accent2"/>
              </a:buClr>
              <a:buSzPct val="55000"/>
              <a:buFont typeface="Wingdings" charset="0"/>
              <a:buChar char="n"/>
              <a:defRPr sz="2000">
                <a:solidFill>
                  <a:schemeClr val="tx1"/>
                </a:solidFill>
                <a:latin typeface="+mn-lt"/>
                <a:ea typeface="ＭＳ Ｐゴシック" charset="0"/>
              </a:defRPr>
            </a:lvl4pPr>
            <a:lvl5pPr marL="2057400" indent="-228600" algn="l" rtl="0" fontAlgn="base">
              <a:spcBef>
                <a:spcPct val="20000"/>
              </a:spcBef>
              <a:spcAft>
                <a:spcPct val="0"/>
              </a:spcAft>
              <a:buClr>
                <a:schemeClr val="accent1"/>
              </a:buClr>
              <a:buSzPct val="50000"/>
              <a:buFont typeface="Wingdings" charset="0"/>
              <a:buChar char="n"/>
              <a:defRPr sz="2000">
                <a:solidFill>
                  <a:schemeClr val="tx1"/>
                </a:solidFill>
                <a:latin typeface="+mn-lt"/>
                <a:ea typeface="ＭＳ Ｐゴシック" charset="0"/>
              </a:defRPr>
            </a:lvl5pPr>
            <a:lvl6pPr marL="2514600" indent="-228600" algn="l" rtl="0"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defRPr>
            </a:lvl9pPr>
          </a:lstStyle>
          <a:p>
            <a:pPr marL="0" indent="0" algn="ctr">
              <a:buNone/>
              <a:defRPr/>
            </a:pPr>
            <a:r>
              <a:rPr lang="en-US" sz="1200" dirty="0">
                <a:latin typeface="Comic Sans MS"/>
                <a:cs typeface="Comic Sans MS"/>
              </a:rPr>
              <a:t>Eggs in Blood Vessels</a:t>
            </a:r>
          </a:p>
        </p:txBody>
      </p:sp>
      <p:pic>
        <p:nvPicPr>
          <p:cNvPr id="3" name="Picture 2">
            <a:extLst>
              <a:ext uri="{FF2B5EF4-FFF2-40B4-BE49-F238E27FC236}">
                <a16:creationId xmlns:a16="http://schemas.microsoft.com/office/drawing/2014/main" id="{6088370E-AB75-206B-50F0-179DB35F583A}"/>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302772" y="1362334"/>
            <a:ext cx="9156986" cy="103641"/>
          </a:xfrm>
          <a:prstGeom prst="rect">
            <a:avLst/>
          </a:prstGeom>
        </p:spPr>
      </p:pic>
      <p:pic>
        <p:nvPicPr>
          <p:cNvPr id="5" name="Picture 5" descr="path1">
            <a:extLst>
              <a:ext uri="{FF2B5EF4-FFF2-40B4-BE49-F238E27FC236}">
                <a16:creationId xmlns:a16="http://schemas.microsoft.com/office/drawing/2014/main" id="{2EA0F985-CD95-842A-D6C5-C226D1914069}"/>
              </a:ext>
            </a:extLst>
          </p:cNvPr>
          <p:cNvPicPr>
            <a:picLocks noChangeAspect="1" noChangeArrowheads="1"/>
          </p:cNvPicPr>
          <p:nvPr/>
        </p:nvPicPr>
        <p:blipFill>
          <a:blip r:embed="rId6" cstate="email">
            <a:extLst>
              <a:ext uri="{28A0092B-C50C-407E-A947-70E740481C1C}">
                <a14:useLocalDpi xmlns:a14="http://schemas.microsoft.com/office/drawing/2010/main"/>
              </a:ext>
            </a:extLst>
          </a:blip>
          <a:srcRect/>
          <a:stretch>
            <a:fillRect/>
          </a:stretch>
        </p:blipFill>
        <p:spPr bwMode="auto">
          <a:xfrm>
            <a:off x="7467600" y="487761"/>
            <a:ext cx="3429000" cy="2240361"/>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blurRad="63500" dist="38099" dir="2700000" algn="ctr" rotWithShape="0">
                    <a:srgbClr val="808080">
                      <a:alpha val="74997"/>
                    </a:srgbClr>
                  </a:outerShdw>
                </a:effectLst>
              </a14:hiddenEffects>
            </a:ext>
            <a:ext uri="{FAA26D3D-D897-4be2-8F04-BA451C77F1D7}">
              <ma14:placeholderFlag xmlns="" xmlns:ma14="http://schemas.microsoft.com/office/mac/drawingml/2011/main" val="1"/>
            </a:ext>
          </a:extLst>
        </p:spPr>
      </p:pic>
    </p:spTree>
    <p:extLst>
      <p:ext uri="{BB962C8B-B14F-4D97-AF65-F5344CB8AC3E}">
        <p14:creationId xmlns:p14="http://schemas.microsoft.com/office/powerpoint/2010/main" val="40248531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p:cNvSpPr>
            <a:spLocks noGrp="1" noChangeArrowheads="1"/>
          </p:cNvSpPr>
          <p:nvPr>
            <p:ph idx="1"/>
          </p:nvPr>
        </p:nvSpPr>
        <p:spPr>
          <a:xfrm>
            <a:off x="381000" y="1752600"/>
            <a:ext cx="5181600" cy="2209800"/>
          </a:xfrm>
        </p:spPr>
        <p:txBody>
          <a:bodyPr/>
          <a:lstStyle/>
          <a:p>
            <a:pPr marL="223838" indent="-223838">
              <a:lnSpc>
                <a:spcPct val="90000"/>
              </a:lnSpc>
              <a:buFont typeface="Arial" panose="020B0604020202020204" pitchFamily="34" charset="0"/>
              <a:buChar char="•"/>
              <a:defRPr/>
            </a:pPr>
            <a:r>
              <a:rPr lang="en-US" sz="1400" dirty="0">
                <a:latin typeface="Comic Sans MS"/>
                <a:cs typeface="Comic Sans MS"/>
              </a:rPr>
              <a:t>Clinical signs: lethargy, anorexia, intermittent vomiting, bloody liquid diarrhea, dehydration. </a:t>
            </a:r>
          </a:p>
          <a:p>
            <a:pPr marL="223838" indent="-223838">
              <a:lnSpc>
                <a:spcPct val="90000"/>
              </a:lnSpc>
              <a:buFont typeface="Arial" panose="020B0604020202020204" pitchFamily="34" charset="0"/>
              <a:buChar char="•"/>
              <a:defRPr/>
            </a:pPr>
            <a:r>
              <a:rPr lang="en-US" sz="1400" dirty="0">
                <a:latin typeface="Comic Sans MS"/>
                <a:cs typeface="Comic Sans MS"/>
              </a:rPr>
              <a:t>Fecal </a:t>
            </a:r>
            <a:r>
              <a:rPr lang="en-US" sz="1400" u="sng" dirty="0">
                <a:latin typeface="Comic Sans MS"/>
                <a:cs typeface="Comic Sans MS"/>
              </a:rPr>
              <a:t>saline</a:t>
            </a:r>
            <a:r>
              <a:rPr lang="en-US" sz="1400" dirty="0">
                <a:latin typeface="Comic Sans MS"/>
                <a:cs typeface="Comic Sans MS"/>
              </a:rPr>
              <a:t> sedimentation or smear. </a:t>
            </a:r>
          </a:p>
          <a:p>
            <a:pPr marL="223838" indent="-223838">
              <a:lnSpc>
                <a:spcPct val="90000"/>
              </a:lnSpc>
              <a:buFont typeface="Arial" panose="020B0604020202020204" pitchFamily="34" charset="0"/>
              <a:buChar char="•"/>
              <a:defRPr/>
            </a:pPr>
            <a:r>
              <a:rPr lang="en-US" sz="1400" dirty="0">
                <a:latin typeface="Comic Sans MS"/>
                <a:cs typeface="Comic Sans MS"/>
              </a:rPr>
              <a:t>Miracidial Hatching </a:t>
            </a:r>
          </a:p>
          <a:p>
            <a:pPr marL="223838" indent="-223838">
              <a:lnSpc>
                <a:spcPct val="90000"/>
              </a:lnSpc>
              <a:buFont typeface="Arial" panose="020B0604020202020204" pitchFamily="34" charset="0"/>
              <a:buChar char="•"/>
              <a:defRPr/>
            </a:pPr>
            <a:r>
              <a:rPr lang="en-US" sz="1400" dirty="0">
                <a:latin typeface="Comic Sans MS"/>
                <a:cs typeface="Comic Sans MS"/>
              </a:rPr>
              <a:t>Laparotomy</a:t>
            </a:r>
          </a:p>
          <a:p>
            <a:pPr marL="223838" indent="-223838">
              <a:lnSpc>
                <a:spcPct val="90000"/>
              </a:lnSpc>
              <a:buFont typeface="Arial" panose="020B0604020202020204" pitchFamily="34" charset="0"/>
              <a:buChar char="•"/>
              <a:defRPr/>
            </a:pPr>
            <a:r>
              <a:rPr lang="en-US" sz="1400" dirty="0">
                <a:latin typeface="Comic Sans MS"/>
                <a:cs typeface="Comic Sans MS"/>
              </a:rPr>
              <a:t>PCR fecal test from Texas A&amp;M </a:t>
            </a:r>
            <a:r>
              <a:rPr lang="en-US" sz="1100" dirty="0">
                <a:latin typeface="Comic Sans MS"/>
                <a:cs typeface="Comic Sans MS"/>
                <a:hlinkClick r:id="rId3"/>
              </a:rPr>
              <a:t>http://vetmed.tamu.edu/gilab/service/assays/heterobilharzia-americana</a:t>
            </a:r>
            <a:r>
              <a:rPr lang="en-US" sz="1100" dirty="0">
                <a:latin typeface="Comic Sans MS"/>
                <a:cs typeface="Comic Sans MS"/>
              </a:rPr>
              <a:t> </a:t>
            </a:r>
          </a:p>
          <a:p>
            <a:pPr marL="223838" indent="-223838">
              <a:lnSpc>
                <a:spcPct val="90000"/>
              </a:lnSpc>
              <a:buFont typeface="Arial" panose="020B0604020202020204" pitchFamily="34" charset="0"/>
              <a:buChar char="•"/>
              <a:defRPr/>
            </a:pPr>
            <a:r>
              <a:rPr lang="en-US" sz="1400" dirty="0">
                <a:latin typeface="Comic Sans MS"/>
                <a:cs typeface="Comic Sans MS"/>
              </a:rPr>
              <a:t>History of possible access to water habitats while in endemic areas. </a:t>
            </a:r>
          </a:p>
          <a:p>
            <a:pPr marL="223838" indent="-223838">
              <a:lnSpc>
                <a:spcPct val="90000"/>
              </a:lnSpc>
              <a:buFont typeface="Arial" panose="020B0604020202020204" pitchFamily="34" charset="0"/>
              <a:buChar char="•"/>
              <a:defRPr/>
            </a:pPr>
            <a:r>
              <a:rPr lang="en-US" sz="1400" dirty="0">
                <a:latin typeface="Comic Sans MS"/>
                <a:cs typeface="Comic Sans MS"/>
              </a:rPr>
              <a:t>Water-Loving Breeds </a:t>
            </a:r>
          </a:p>
        </p:txBody>
      </p:sp>
      <p:sp>
        <p:nvSpPr>
          <p:cNvPr id="2" name="Rectangle 4">
            <a:extLst>
              <a:ext uri="{FF2B5EF4-FFF2-40B4-BE49-F238E27FC236}">
                <a16:creationId xmlns:a16="http://schemas.microsoft.com/office/drawing/2014/main" id="{45D29531-30A1-2237-809F-C0E1A4B7F942}"/>
              </a:ext>
            </a:extLst>
          </p:cNvPr>
          <p:cNvSpPr txBox="1">
            <a:spLocks noChangeArrowheads="1"/>
          </p:cNvSpPr>
          <p:nvPr/>
        </p:nvSpPr>
        <p:spPr bwMode="auto">
          <a:xfrm>
            <a:off x="469259" y="76200"/>
            <a:ext cx="7010400" cy="1371600"/>
          </a:xfrm>
          <a:prstGeom prst="rect">
            <a:avLst/>
          </a:prstGeom>
          <a:noFill/>
          <a:ln>
            <a:noFill/>
          </a:ln>
          <a:effectLst/>
          <a:extLs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a:solidFill>
                  <a:schemeClr val="tx2"/>
                </a:solidFill>
                <a:latin typeface="+mj-lt"/>
                <a:ea typeface="+mj-ea"/>
                <a:cs typeface="ＭＳ Ｐゴシック" charset="0"/>
              </a:defRPr>
            </a:lvl1pPr>
            <a:lvl2pPr algn="ctr" rtl="0" fontAlgn="base">
              <a:spcBef>
                <a:spcPct val="0"/>
              </a:spcBef>
              <a:spcAft>
                <a:spcPct val="0"/>
              </a:spcAft>
              <a:defRPr sz="4400">
                <a:solidFill>
                  <a:schemeClr val="tx2"/>
                </a:solidFill>
                <a:latin typeface="Arial" charset="0"/>
                <a:ea typeface="ＭＳ Ｐゴシック" charset="0"/>
                <a:cs typeface="ＭＳ Ｐゴシック" charset="0"/>
              </a:defRPr>
            </a:lvl2pPr>
            <a:lvl3pPr algn="ctr" rtl="0" fontAlgn="base">
              <a:spcBef>
                <a:spcPct val="0"/>
              </a:spcBef>
              <a:spcAft>
                <a:spcPct val="0"/>
              </a:spcAft>
              <a:defRPr sz="4400">
                <a:solidFill>
                  <a:schemeClr val="tx2"/>
                </a:solidFill>
                <a:latin typeface="Arial" charset="0"/>
                <a:ea typeface="ＭＳ Ｐゴシック" charset="0"/>
                <a:cs typeface="ＭＳ Ｐゴシック" charset="0"/>
              </a:defRPr>
            </a:lvl3pPr>
            <a:lvl4pPr algn="ctr" rtl="0" fontAlgn="base">
              <a:spcBef>
                <a:spcPct val="0"/>
              </a:spcBef>
              <a:spcAft>
                <a:spcPct val="0"/>
              </a:spcAft>
              <a:defRPr sz="4400">
                <a:solidFill>
                  <a:schemeClr val="tx2"/>
                </a:solidFill>
                <a:latin typeface="Arial" charset="0"/>
                <a:ea typeface="ＭＳ Ｐゴシック" charset="0"/>
                <a:cs typeface="ＭＳ Ｐゴシック" charset="0"/>
              </a:defRPr>
            </a:lvl4pPr>
            <a:lvl5pPr algn="ctr" rtl="0" fontAlgn="base">
              <a:spcBef>
                <a:spcPct val="0"/>
              </a:spcBef>
              <a:spcAft>
                <a:spcPct val="0"/>
              </a:spcAft>
              <a:defRPr sz="4400">
                <a:solidFill>
                  <a:schemeClr val="tx2"/>
                </a:solidFill>
                <a:latin typeface="Arial" charset="0"/>
                <a:ea typeface="ＭＳ Ｐゴシック" charset="0"/>
                <a:cs typeface="ＭＳ Ｐゴシック" charset="0"/>
              </a:defRPr>
            </a:lvl5pPr>
            <a:lvl6pPr marL="457200" algn="ctr" rtl="0" eaLnBrk="1" fontAlgn="base" hangingPunct="1">
              <a:spcBef>
                <a:spcPct val="0"/>
              </a:spcBef>
              <a:spcAft>
                <a:spcPct val="0"/>
              </a:spcAft>
              <a:defRPr sz="4400">
                <a:solidFill>
                  <a:schemeClr val="tx2"/>
                </a:solidFill>
                <a:latin typeface="Arial" charset="0"/>
                <a:ea typeface="ＭＳ Ｐゴシック" charset="0"/>
              </a:defRPr>
            </a:lvl6pPr>
            <a:lvl7pPr marL="914400" algn="ctr" rtl="0" eaLnBrk="1" fontAlgn="base" hangingPunct="1">
              <a:spcBef>
                <a:spcPct val="0"/>
              </a:spcBef>
              <a:spcAft>
                <a:spcPct val="0"/>
              </a:spcAft>
              <a:defRPr sz="4400">
                <a:solidFill>
                  <a:schemeClr val="tx2"/>
                </a:solidFill>
                <a:latin typeface="Arial" charset="0"/>
                <a:ea typeface="ＭＳ Ｐゴシック" charset="0"/>
              </a:defRPr>
            </a:lvl7pPr>
            <a:lvl8pPr marL="1371600" algn="ctr" rtl="0" eaLnBrk="1" fontAlgn="base" hangingPunct="1">
              <a:spcBef>
                <a:spcPct val="0"/>
              </a:spcBef>
              <a:spcAft>
                <a:spcPct val="0"/>
              </a:spcAft>
              <a:defRPr sz="4400">
                <a:solidFill>
                  <a:schemeClr val="tx2"/>
                </a:solidFill>
                <a:latin typeface="Arial" charset="0"/>
                <a:ea typeface="ＭＳ Ｐゴシック" charset="0"/>
              </a:defRPr>
            </a:lvl8pPr>
            <a:lvl9pPr marL="1828800" algn="ctr" rtl="0" eaLnBrk="1" fontAlgn="base" hangingPunct="1">
              <a:spcBef>
                <a:spcPct val="0"/>
              </a:spcBef>
              <a:spcAft>
                <a:spcPct val="0"/>
              </a:spcAft>
              <a:defRPr sz="4400">
                <a:solidFill>
                  <a:schemeClr val="tx2"/>
                </a:solidFill>
                <a:latin typeface="Arial" charset="0"/>
                <a:ea typeface="ＭＳ Ｐゴシック" charset="0"/>
              </a:defRPr>
            </a:lvl9pPr>
          </a:lstStyle>
          <a:p>
            <a:pPr algn="l">
              <a:defRPr/>
            </a:pPr>
            <a:r>
              <a:rPr lang="en-US" sz="4000" b="1" i="1" kern="0" dirty="0">
                <a:solidFill>
                  <a:schemeClr val="tx1"/>
                </a:solidFill>
                <a:latin typeface="Comic Sans MS"/>
                <a:cs typeface="Comic Sans MS"/>
              </a:rPr>
              <a:t>Heterobilharzia americana</a:t>
            </a:r>
            <a:br>
              <a:rPr lang="en-US" b="1" i="1" kern="0" dirty="0">
                <a:latin typeface="Comic Sans MS"/>
                <a:cs typeface="Comic Sans MS"/>
              </a:rPr>
            </a:br>
            <a:r>
              <a:rPr lang="en-US" sz="2800" b="1" kern="0" dirty="0">
                <a:solidFill>
                  <a:schemeClr val="tx1"/>
                </a:solidFill>
                <a:latin typeface="Comic Sans MS"/>
                <a:cs typeface="Comic Sans MS"/>
              </a:rPr>
              <a:t>Diagnosis, Treatment, Control</a:t>
            </a:r>
            <a:endParaRPr lang="en-US" sz="2800" kern="0" dirty="0">
              <a:solidFill>
                <a:schemeClr val="tx1"/>
              </a:solidFill>
              <a:latin typeface="Comic Sans MS"/>
              <a:cs typeface="Comic Sans MS"/>
            </a:endParaRPr>
          </a:p>
        </p:txBody>
      </p:sp>
      <p:pic>
        <p:nvPicPr>
          <p:cNvPr id="7" name="Picture 8" descr="miracid1">
            <a:extLst>
              <a:ext uri="{FF2B5EF4-FFF2-40B4-BE49-F238E27FC236}">
                <a16:creationId xmlns:a16="http://schemas.microsoft.com/office/drawing/2014/main" id="{CD069AC8-E114-8EED-73F9-4AC574DB687D}"/>
              </a:ext>
            </a:extLst>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a:xfrm>
            <a:off x="9525000" y="264695"/>
            <a:ext cx="2062348" cy="1539977"/>
          </a:xfrm>
          <a:prstGeom prst="rect">
            <a:avLst/>
          </a:prstGeo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blurRad="63500" dist="38099" dir="2700000" algn="ctr" rotWithShape="0">
                    <a:srgbClr val="808080">
                      <a:alpha val="74997"/>
                    </a:srgbClr>
                  </a:outerShdw>
                </a:effectLst>
              </a14:hiddenEffects>
            </a:ext>
          </a:extLst>
        </p:spPr>
      </p:pic>
      <p:sp>
        <p:nvSpPr>
          <p:cNvPr id="8" name="Rectangle 4">
            <a:extLst>
              <a:ext uri="{FF2B5EF4-FFF2-40B4-BE49-F238E27FC236}">
                <a16:creationId xmlns:a16="http://schemas.microsoft.com/office/drawing/2014/main" id="{71D22B32-F518-C891-C904-0F728830BF0C}"/>
              </a:ext>
            </a:extLst>
          </p:cNvPr>
          <p:cNvSpPr txBox="1">
            <a:spLocks noChangeArrowheads="1"/>
          </p:cNvSpPr>
          <p:nvPr/>
        </p:nvSpPr>
        <p:spPr bwMode="auto">
          <a:xfrm>
            <a:off x="9982200" y="1804672"/>
            <a:ext cx="1143000" cy="28080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7"/>
                    </a:schemeClr>
                  </a:outerShdw>
                </a:effectLst>
              </a14:hiddenEffects>
            </a:ext>
            <a:ext uri="{FAA26D3D-D897-4be2-8F04-BA451C77F1D7}">
              <ma14:placeholderFlag xmlns="" xmlns:ma14="http://schemas.microsoft.com/office/mac/drawingml/2011/main" val="1"/>
            </a:ext>
          </a:extLst>
        </p:spPr>
        <p:txBody>
          <a:bodyPr anchor="b"/>
          <a:lstStyle>
            <a:lvl1pPr algn="l" rtl="0" fontAlgn="base">
              <a:spcBef>
                <a:spcPct val="0"/>
              </a:spcBef>
              <a:spcAft>
                <a:spcPct val="0"/>
              </a:spcAft>
              <a:defRPr sz="4400">
                <a:solidFill>
                  <a:schemeClr val="tx2"/>
                </a:solidFill>
                <a:latin typeface="+mj-lt"/>
                <a:ea typeface="ＭＳ Ｐゴシック" charset="0"/>
                <a:cs typeface="ＭＳ Ｐゴシック" charset="0"/>
              </a:defRPr>
            </a:lvl1pPr>
            <a:lvl2pPr algn="l" rtl="0" fontAlgn="base">
              <a:spcBef>
                <a:spcPct val="0"/>
              </a:spcBef>
              <a:spcAft>
                <a:spcPct val="0"/>
              </a:spcAft>
              <a:defRPr sz="4400">
                <a:solidFill>
                  <a:schemeClr val="tx2"/>
                </a:solidFill>
                <a:latin typeface="Tahoma" pitchFamily="34" charset="0"/>
                <a:ea typeface="ＭＳ Ｐゴシック" charset="0"/>
                <a:cs typeface="ＭＳ Ｐゴシック" charset="0"/>
              </a:defRPr>
            </a:lvl2pPr>
            <a:lvl3pPr algn="l" rtl="0" fontAlgn="base">
              <a:spcBef>
                <a:spcPct val="0"/>
              </a:spcBef>
              <a:spcAft>
                <a:spcPct val="0"/>
              </a:spcAft>
              <a:defRPr sz="4400">
                <a:solidFill>
                  <a:schemeClr val="tx2"/>
                </a:solidFill>
                <a:latin typeface="Tahoma" pitchFamily="34" charset="0"/>
                <a:ea typeface="ＭＳ Ｐゴシック" charset="0"/>
                <a:cs typeface="ＭＳ Ｐゴシック" charset="0"/>
              </a:defRPr>
            </a:lvl3pPr>
            <a:lvl4pPr algn="l" rtl="0" fontAlgn="base">
              <a:spcBef>
                <a:spcPct val="0"/>
              </a:spcBef>
              <a:spcAft>
                <a:spcPct val="0"/>
              </a:spcAft>
              <a:defRPr sz="4400">
                <a:solidFill>
                  <a:schemeClr val="tx2"/>
                </a:solidFill>
                <a:latin typeface="Tahoma" pitchFamily="34" charset="0"/>
                <a:ea typeface="ＭＳ Ｐゴシック" charset="0"/>
                <a:cs typeface="ＭＳ Ｐゴシック" charset="0"/>
              </a:defRPr>
            </a:lvl4pPr>
            <a:lvl5pPr algn="l" rtl="0" fontAlgn="base">
              <a:spcBef>
                <a:spcPct val="0"/>
              </a:spcBef>
              <a:spcAft>
                <a:spcPct val="0"/>
              </a:spcAft>
              <a:defRPr sz="4400">
                <a:solidFill>
                  <a:schemeClr val="tx2"/>
                </a:solidFill>
                <a:latin typeface="Tahoma" pitchFamily="34" charset="0"/>
                <a:ea typeface="ＭＳ Ｐゴシック" charset="0"/>
                <a:cs typeface="ＭＳ Ｐゴシック" charset="0"/>
              </a:defRPr>
            </a:lvl5pPr>
            <a:lvl6pPr marL="457200" algn="l" rtl="0" eaLnBrk="1" fontAlgn="base" hangingPunct="1">
              <a:spcBef>
                <a:spcPct val="0"/>
              </a:spcBef>
              <a:spcAft>
                <a:spcPct val="0"/>
              </a:spcAft>
              <a:defRPr sz="4400">
                <a:solidFill>
                  <a:schemeClr val="tx2"/>
                </a:solidFill>
                <a:latin typeface="Tahoma" pitchFamily="34" charset="0"/>
              </a:defRPr>
            </a:lvl6pPr>
            <a:lvl7pPr marL="914400" algn="l" rtl="0" eaLnBrk="1" fontAlgn="base" hangingPunct="1">
              <a:spcBef>
                <a:spcPct val="0"/>
              </a:spcBef>
              <a:spcAft>
                <a:spcPct val="0"/>
              </a:spcAft>
              <a:defRPr sz="4400">
                <a:solidFill>
                  <a:schemeClr val="tx2"/>
                </a:solidFill>
                <a:latin typeface="Tahoma" pitchFamily="34" charset="0"/>
              </a:defRPr>
            </a:lvl7pPr>
            <a:lvl8pPr marL="1371600" algn="l" rtl="0" eaLnBrk="1" fontAlgn="base" hangingPunct="1">
              <a:spcBef>
                <a:spcPct val="0"/>
              </a:spcBef>
              <a:spcAft>
                <a:spcPct val="0"/>
              </a:spcAft>
              <a:defRPr sz="4400">
                <a:solidFill>
                  <a:schemeClr val="tx2"/>
                </a:solidFill>
                <a:latin typeface="Tahoma" pitchFamily="34" charset="0"/>
              </a:defRPr>
            </a:lvl8pPr>
            <a:lvl9pPr marL="1828800" algn="l" rtl="0" eaLnBrk="1" fontAlgn="base" hangingPunct="1">
              <a:spcBef>
                <a:spcPct val="0"/>
              </a:spcBef>
              <a:spcAft>
                <a:spcPct val="0"/>
              </a:spcAft>
              <a:defRPr sz="4400">
                <a:solidFill>
                  <a:schemeClr val="tx2"/>
                </a:solidFill>
                <a:latin typeface="Tahoma" pitchFamily="34" charset="0"/>
              </a:defRPr>
            </a:lvl9pPr>
          </a:lstStyle>
          <a:p>
            <a:pPr algn="ctr">
              <a:defRPr/>
            </a:pPr>
            <a:r>
              <a:rPr lang="en-US" sz="1400" dirty="0">
                <a:latin typeface="Comic Sans MS"/>
                <a:cs typeface="Comic Sans MS"/>
              </a:rPr>
              <a:t>Miracidium</a:t>
            </a:r>
          </a:p>
        </p:txBody>
      </p:sp>
      <p:sp>
        <p:nvSpPr>
          <p:cNvPr id="9" name="Rectangle 4">
            <a:extLst>
              <a:ext uri="{FF2B5EF4-FFF2-40B4-BE49-F238E27FC236}">
                <a16:creationId xmlns:a16="http://schemas.microsoft.com/office/drawing/2014/main" id="{D9AF0A85-1A83-9E3B-702F-5D7777A6F033}"/>
              </a:ext>
            </a:extLst>
          </p:cNvPr>
          <p:cNvSpPr txBox="1">
            <a:spLocks noChangeArrowheads="1"/>
          </p:cNvSpPr>
          <p:nvPr/>
        </p:nvSpPr>
        <p:spPr bwMode="auto">
          <a:xfrm>
            <a:off x="7843559" y="2508593"/>
            <a:ext cx="609600" cy="24944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7"/>
                    </a:schemeClr>
                  </a:outerShdw>
                </a:effectLst>
              </a14:hiddenEffects>
            </a:ext>
            <a:ext uri="{FAA26D3D-D897-4be2-8F04-BA451C77F1D7}">
              <ma14:placeholderFlag xmlns="" xmlns:ma14="http://schemas.microsoft.com/office/mac/drawingml/2011/main" val="1"/>
            </a:ext>
          </a:extLst>
        </p:spPr>
        <p:txBody>
          <a:bodyPr anchor="b"/>
          <a:lstStyle>
            <a:lvl1pPr algn="l" rtl="0" fontAlgn="base">
              <a:spcBef>
                <a:spcPct val="0"/>
              </a:spcBef>
              <a:spcAft>
                <a:spcPct val="0"/>
              </a:spcAft>
              <a:defRPr sz="4400">
                <a:solidFill>
                  <a:schemeClr val="tx2"/>
                </a:solidFill>
                <a:latin typeface="+mj-lt"/>
                <a:ea typeface="ＭＳ Ｐゴシック" charset="0"/>
                <a:cs typeface="ＭＳ Ｐゴシック" charset="0"/>
              </a:defRPr>
            </a:lvl1pPr>
            <a:lvl2pPr algn="l" rtl="0" fontAlgn="base">
              <a:spcBef>
                <a:spcPct val="0"/>
              </a:spcBef>
              <a:spcAft>
                <a:spcPct val="0"/>
              </a:spcAft>
              <a:defRPr sz="4400">
                <a:solidFill>
                  <a:schemeClr val="tx2"/>
                </a:solidFill>
                <a:latin typeface="Tahoma" pitchFamily="34" charset="0"/>
                <a:ea typeface="ＭＳ Ｐゴシック" charset="0"/>
                <a:cs typeface="ＭＳ Ｐゴシック" charset="0"/>
              </a:defRPr>
            </a:lvl2pPr>
            <a:lvl3pPr algn="l" rtl="0" fontAlgn="base">
              <a:spcBef>
                <a:spcPct val="0"/>
              </a:spcBef>
              <a:spcAft>
                <a:spcPct val="0"/>
              </a:spcAft>
              <a:defRPr sz="4400">
                <a:solidFill>
                  <a:schemeClr val="tx2"/>
                </a:solidFill>
                <a:latin typeface="Tahoma" pitchFamily="34" charset="0"/>
                <a:ea typeface="ＭＳ Ｐゴシック" charset="0"/>
                <a:cs typeface="ＭＳ Ｐゴシック" charset="0"/>
              </a:defRPr>
            </a:lvl3pPr>
            <a:lvl4pPr algn="l" rtl="0" fontAlgn="base">
              <a:spcBef>
                <a:spcPct val="0"/>
              </a:spcBef>
              <a:spcAft>
                <a:spcPct val="0"/>
              </a:spcAft>
              <a:defRPr sz="4400">
                <a:solidFill>
                  <a:schemeClr val="tx2"/>
                </a:solidFill>
                <a:latin typeface="Tahoma" pitchFamily="34" charset="0"/>
                <a:ea typeface="ＭＳ Ｐゴシック" charset="0"/>
                <a:cs typeface="ＭＳ Ｐゴシック" charset="0"/>
              </a:defRPr>
            </a:lvl4pPr>
            <a:lvl5pPr algn="l" rtl="0" fontAlgn="base">
              <a:spcBef>
                <a:spcPct val="0"/>
              </a:spcBef>
              <a:spcAft>
                <a:spcPct val="0"/>
              </a:spcAft>
              <a:defRPr sz="4400">
                <a:solidFill>
                  <a:schemeClr val="tx2"/>
                </a:solidFill>
                <a:latin typeface="Tahoma" pitchFamily="34" charset="0"/>
                <a:ea typeface="ＭＳ Ｐゴシック" charset="0"/>
                <a:cs typeface="ＭＳ Ｐゴシック" charset="0"/>
              </a:defRPr>
            </a:lvl5pPr>
            <a:lvl6pPr marL="457200" algn="l" rtl="0" eaLnBrk="1" fontAlgn="base" hangingPunct="1">
              <a:spcBef>
                <a:spcPct val="0"/>
              </a:spcBef>
              <a:spcAft>
                <a:spcPct val="0"/>
              </a:spcAft>
              <a:defRPr sz="4400">
                <a:solidFill>
                  <a:schemeClr val="tx2"/>
                </a:solidFill>
                <a:latin typeface="Tahoma" pitchFamily="34" charset="0"/>
              </a:defRPr>
            </a:lvl6pPr>
            <a:lvl7pPr marL="914400" algn="l" rtl="0" eaLnBrk="1" fontAlgn="base" hangingPunct="1">
              <a:spcBef>
                <a:spcPct val="0"/>
              </a:spcBef>
              <a:spcAft>
                <a:spcPct val="0"/>
              </a:spcAft>
              <a:defRPr sz="4400">
                <a:solidFill>
                  <a:schemeClr val="tx2"/>
                </a:solidFill>
                <a:latin typeface="Tahoma" pitchFamily="34" charset="0"/>
              </a:defRPr>
            </a:lvl7pPr>
            <a:lvl8pPr marL="1371600" algn="l" rtl="0" eaLnBrk="1" fontAlgn="base" hangingPunct="1">
              <a:spcBef>
                <a:spcPct val="0"/>
              </a:spcBef>
              <a:spcAft>
                <a:spcPct val="0"/>
              </a:spcAft>
              <a:defRPr sz="4400">
                <a:solidFill>
                  <a:schemeClr val="tx2"/>
                </a:solidFill>
                <a:latin typeface="Tahoma" pitchFamily="34" charset="0"/>
              </a:defRPr>
            </a:lvl8pPr>
            <a:lvl9pPr marL="1828800" algn="l" rtl="0" eaLnBrk="1" fontAlgn="base" hangingPunct="1">
              <a:spcBef>
                <a:spcPct val="0"/>
              </a:spcBef>
              <a:spcAft>
                <a:spcPct val="0"/>
              </a:spcAft>
              <a:defRPr sz="4400">
                <a:solidFill>
                  <a:schemeClr val="tx2"/>
                </a:solidFill>
                <a:latin typeface="Tahoma" pitchFamily="34" charset="0"/>
              </a:defRPr>
            </a:lvl9pPr>
          </a:lstStyle>
          <a:p>
            <a:pPr algn="ctr">
              <a:defRPr/>
            </a:pPr>
            <a:r>
              <a:rPr lang="en-US" sz="1400" dirty="0">
                <a:latin typeface="Comic Sans MS"/>
                <a:cs typeface="Comic Sans MS"/>
              </a:rPr>
              <a:t>Egg</a:t>
            </a:r>
            <a:endParaRPr lang="en-US" sz="1400" dirty="0"/>
          </a:p>
        </p:txBody>
      </p:sp>
      <p:sp>
        <p:nvSpPr>
          <p:cNvPr id="10" name="Rectangle 3">
            <a:extLst>
              <a:ext uri="{FF2B5EF4-FFF2-40B4-BE49-F238E27FC236}">
                <a16:creationId xmlns:a16="http://schemas.microsoft.com/office/drawing/2014/main" id="{4270F865-A9D6-536D-53DB-C10F721AE66A}"/>
              </a:ext>
            </a:extLst>
          </p:cNvPr>
          <p:cNvSpPr txBox="1">
            <a:spLocks noChangeArrowheads="1"/>
          </p:cNvSpPr>
          <p:nvPr/>
        </p:nvSpPr>
        <p:spPr bwMode="auto">
          <a:xfrm>
            <a:off x="4320542" y="4777463"/>
            <a:ext cx="3733800" cy="7867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7"/>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har char="•"/>
              <a:defRPr sz="3200">
                <a:solidFill>
                  <a:schemeClr val="tx1"/>
                </a:solidFill>
                <a:latin typeface="+mn-lt"/>
                <a:ea typeface="+mn-ea"/>
                <a:cs typeface="ＭＳ Ｐゴシック" charset="0"/>
              </a:defRPr>
            </a:lvl1pPr>
            <a:lvl2pPr marL="742950" indent="-285750" algn="l" rtl="0" fontAlgn="base">
              <a:spcBef>
                <a:spcPct val="20000"/>
              </a:spcBef>
              <a:spcAft>
                <a:spcPct val="0"/>
              </a:spcAft>
              <a:buChar char="–"/>
              <a:defRPr sz="2800">
                <a:solidFill>
                  <a:schemeClr val="tx1"/>
                </a:solidFill>
                <a:latin typeface="+mn-lt"/>
                <a:ea typeface="+mn-ea"/>
              </a:defRPr>
            </a:lvl2pPr>
            <a:lvl3pPr marL="1143000" indent="-228600" algn="l" rtl="0" fontAlgn="base">
              <a:spcBef>
                <a:spcPct val="20000"/>
              </a:spcBef>
              <a:spcAft>
                <a:spcPct val="0"/>
              </a:spcAft>
              <a:buChar char="•"/>
              <a:defRPr sz="2400">
                <a:solidFill>
                  <a:schemeClr val="tx1"/>
                </a:solidFill>
                <a:latin typeface="+mn-lt"/>
                <a:ea typeface="+mn-ea"/>
              </a:defRPr>
            </a:lvl3pPr>
            <a:lvl4pPr marL="1600200" indent="-228600" algn="l" rtl="0" fontAlgn="base">
              <a:spcBef>
                <a:spcPct val="20000"/>
              </a:spcBef>
              <a:spcAft>
                <a:spcPct val="0"/>
              </a:spcAft>
              <a:buChar char="–"/>
              <a:defRPr sz="2000">
                <a:solidFill>
                  <a:schemeClr val="tx1"/>
                </a:solidFill>
                <a:latin typeface="+mn-lt"/>
                <a:ea typeface="+mn-ea"/>
              </a:defRPr>
            </a:lvl4pPr>
            <a:lvl5pPr marL="2057400" indent="-228600" algn="l" rtl="0" fontAlgn="base">
              <a:spcBef>
                <a:spcPct val="20000"/>
              </a:spcBef>
              <a:spcAft>
                <a:spcPct val="0"/>
              </a:spcAft>
              <a:buChar char="»"/>
              <a:defRPr sz="2000">
                <a:solidFill>
                  <a:schemeClr val="tx1"/>
                </a:solidFill>
                <a:latin typeface="+mn-lt"/>
                <a:ea typeface="+mn-ea"/>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a:lstStyle>
          <a:p>
            <a:pPr marL="225425" lvl="1" indent="-225425">
              <a:buFont typeface="Arial" panose="020B0604020202020204" pitchFamily="34" charset="0"/>
              <a:buChar char="•"/>
              <a:defRPr/>
            </a:pPr>
            <a:r>
              <a:rPr lang="en-US" sz="1400" kern="0" dirty="0">
                <a:latin typeface="Comic Sans MS"/>
                <a:cs typeface="Comic Sans MS"/>
              </a:rPr>
              <a:t>Prevent access to freshwater habitats (ponds, lakes, streams, creeks, rivers, ditches, etc.)</a:t>
            </a:r>
          </a:p>
        </p:txBody>
      </p:sp>
      <p:sp>
        <p:nvSpPr>
          <p:cNvPr id="11" name="Rectangle 3">
            <a:extLst>
              <a:ext uri="{FF2B5EF4-FFF2-40B4-BE49-F238E27FC236}">
                <a16:creationId xmlns:a16="http://schemas.microsoft.com/office/drawing/2014/main" id="{A9D397BF-7BB4-960D-9897-6CFF673EFBC8}"/>
              </a:ext>
            </a:extLst>
          </p:cNvPr>
          <p:cNvSpPr txBox="1">
            <a:spLocks noChangeArrowheads="1"/>
          </p:cNvSpPr>
          <p:nvPr/>
        </p:nvSpPr>
        <p:spPr bwMode="auto">
          <a:xfrm>
            <a:off x="5824259" y="2900537"/>
            <a:ext cx="4648200" cy="55032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7"/>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har char="•"/>
              <a:defRPr sz="3200">
                <a:solidFill>
                  <a:schemeClr val="tx1"/>
                </a:solidFill>
                <a:latin typeface="+mn-lt"/>
                <a:ea typeface="+mn-ea"/>
                <a:cs typeface="ＭＳ Ｐゴシック" charset="0"/>
              </a:defRPr>
            </a:lvl1pPr>
            <a:lvl2pPr marL="742950" indent="-285750" algn="l" rtl="0" fontAlgn="base">
              <a:spcBef>
                <a:spcPct val="20000"/>
              </a:spcBef>
              <a:spcAft>
                <a:spcPct val="0"/>
              </a:spcAft>
              <a:buChar char="–"/>
              <a:defRPr sz="2800">
                <a:solidFill>
                  <a:schemeClr val="tx1"/>
                </a:solidFill>
                <a:latin typeface="+mn-lt"/>
                <a:ea typeface="+mn-ea"/>
              </a:defRPr>
            </a:lvl2pPr>
            <a:lvl3pPr marL="1143000" indent="-228600" algn="l" rtl="0" fontAlgn="base">
              <a:spcBef>
                <a:spcPct val="20000"/>
              </a:spcBef>
              <a:spcAft>
                <a:spcPct val="0"/>
              </a:spcAft>
              <a:buChar char="•"/>
              <a:defRPr sz="2400">
                <a:solidFill>
                  <a:schemeClr val="tx1"/>
                </a:solidFill>
                <a:latin typeface="+mn-lt"/>
                <a:ea typeface="+mn-ea"/>
              </a:defRPr>
            </a:lvl3pPr>
            <a:lvl4pPr marL="1600200" indent="-228600" algn="l" rtl="0" fontAlgn="base">
              <a:spcBef>
                <a:spcPct val="20000"/>
              </a:spcBef>
              <a:spcAft>
                <a:spcPct val="0"/>
              </a:spcAft>
              <a:buChar char="–"/>
              <a:defRPr sz="2000">
                <a:solidFill>
                  <a:schemeClr val="tx1"/>
                </a:solidFill>
                <a:latin typeface="+mn-lt"/>
                <a:ea typeface="+mn-ea"/>
              </a:defRPr>
            </a:lvl4pPr>
            <a:lvl5pPr marL="2057400" indent="-228600" algn="l" rtl="0" fontAlgn="base">
              <a:spcBef>
                <a:spcPct val="20000"/>
              </a:spcBef>
              <a:spcAft>
                <a:spcPct val="0"/>
              </a:spcAft>
              <a:buChar char="»"/>
              <a:defRPr sz="2000">
                <a:solidFill>
                  <a:schemeClr val="tx1"/>
                </a:solidFill>
                <a:latin typeface="+mn-lt"/>
                <a:ea typeface="+mn-ea"/>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a:lstStyle>
          <a:p>
            <a:pPr marL="176213" lvl="1" indent="-160338">
              <a:buFont typeface="Arial" panose="020B0604020202020204" pitchFamily="34" charset="0"/>
              <a:buChar char="•"/>
              <a:defRPr/>
            </a:pPr>
            <a:r>
              <a:rPr lang="en-US" sz="1400" kern="0" dirty="0">
                <a:latin typeface="Comic Sans MS"/>
                <a:cs typeface="Comic Sans MS"/>
              </a:rPr>
              <a:t>Fenbendazole </a:t>
            </a:r>
            <a:r>
              <a:rPr lang="en-US" sz="1400" i="1" kern="0" dirty="0">
                <a:latin typeface="Comic Sans MS"/>
                <a:cs typeface="Comic Sans MS"/>
              </a:rPr>
              <a:t>(</a:t>
            </a:r>
            <a:r>
              <a:rPr lang="en-US" sz="1400" i="1" kern="0" dirty="0" err="1">
                <a:latin typeface="Comic Sans MS"/>
                <a:cs typeface="Comic Sans MS"/>
              </a:rPr>
              <a:t>Panacur</a:t>
            </a:r>
            <a:r>
              <a:rPr lang="en-US" sz="1400" i="1" kern="0" dirty="0">
                <a:latin typeface="Comic Sans MS"/>
                <a:cs typeface="Comic Sans MS"/>
              </a:rPr>
              <a:t>)</a:t>
            </a:r>
            <a:r>
              <a:rPr lang="en-US" sz="1400" kern="0" dirty="0">
                <a:latin typeface="Comic Sans MS"/>
                <a:cs typeface="Comic Sans MS"/>
              </a:rPr>
              <a:t>: 40 mg/kg daily for 10 days</a:t>
            </a:r>
          </a:p>
          <a:p>
            <a:pPr marL="176213" lvl="1" indent="-160338">
              <a:buFont typeface="Arial" panose="020B0604020202020204" pitchFamily="34" charset="0"/>
              <a:buChar char="•"/>
              <a:defRPr/>
            </a:pPr>
            <a:r>
              <a:rPr lang="en-US" sz="1400" kern="0" dirty="0">
                <a:latin typeface="Comic Sans MS"/>
                <a:cs typeface="Comic Sans MS"/>
              </a:rPr>
              <a:t>Praziquantel </a:t>
            </a:r>
            <a:r>
              <a:rPr lang="en-US" sz="1400" i="1" kern="0" dirty="0">
                <a:latin typeface="Comic Sans MS"/>
                <a:cs typeface="Comic Sans MS"/>
              </a:rPr>
              <a:t>(</a:t>
            </a:r>
            <a:r>
              <a:rPr lang="en-US" sz="1400" i="1" kern="0" dirty="0" err="1">
                <a:latin typeface="Comic Sans MS"/>
                <a:cs typeface="Comic Sans MS"/>
              </a:rPr>
              <a:t>Droncit</a:t>
            </a:r>
            <a:r>
              <a:rPr lang="en-US" sz="1400" i="1" kern="0" dirty="0">
                <a:latin typeface="Comic Sans MS"/>
                <a:cs typeface="Comic Sans MS"/>
              </a:rPr>
              <a:t>)</a:t>
            </a:r>
            <a:r>
              <a:rPr lang="en-US" sz="1400" kern="0" dirty="0">
                <a:latin typeface="Comic Sans MS"/>
                <a:cs typeface="Comic Sans MS"/>
              </a:rPr>
              <a:t>: 25 mg/kg daily for 2-3 days</a:t>
            </a:r>
          </a:p>
        </p:txBody>
      </p:sp>
      <p:pic>
        <p:nvPicPr>
          <p:cNvPr id="12" name="Picture 5" descr="habitat">
            <a:extLst>
              <a:ext uri="{FF2B5EF4-FFF2-40B4-BE49-F238E27FC236}">
                <a16:creationId xmlns:a16="http://schemas.microsoft.com/office/drawing/2014/main" id="{A71242F6-445E-BD22-5252-D5905173F6A5}"/>
              </a:ext>
            </a:extLst>
          </p:cNvPr>
          <p:cNvPicPr>
            <a:picLocks noChangeAspect="1" noChangeArrowheads="1"/>
          </p:cNvPicPr>
          <p:nvPr/>
        </p:nvPicPr>
        <p:blipFill>
          <a:blip r:embed="rId5" cstate="email">
            <a:extLst>
              <a:ext uri="{28A0092B-C50C-407E-A947-70E740481C1C}">
                <a14:useLocalDpi xmlns:a14="http://schemas.microsoft.com/office/drawing/2010/main"/>
              </a:ext>
            </a:extLst>
          </a:blip>
          <a:stretch>
            <a:fillRect/>
          </a:stretch>
        </p:blipFill>
        <p:spPr bwMode="auto">
          <a:xfrm>
            <a:off x="8453158" y="3800112"/>
            <a:ext cx="3155329" cy="2369284"/>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blurRad="63500" dist="38099" dir="2700000" algn="ctr" rotWithShape="0">
                    <a:srgbClr val="808080">
                      <a:alpha val="74997"/>
                    </a:srgbClr>
                  </a:outerShdw>
                </a:effectLst>
              </a14:hiddenEffects>
            </a:ext>
            <a:ext uri="{FAA26D3D-D897-4be2-8F04-BA451C77F1D7}">
              <ma14:placeholderFlag xmlns="" xmlns:ma14="http://schemas.microsoft.com/office/mac/drawingml/2011/main" val="1"/>
            </a:ext>
          </a:extLst>
        </p:spPr>
      </p:pic>
      <p:pic>
        <p:nvPicPr>
          <p:cNvPr id="13" name="Picture 12">
            <a:extLst>
              <a:ext uri="{FF2B5EF4-FFF2-40B4-BE49-F238E27FC236}">
                <a16:creationId xmlns:a16="http://schemas.microsoft.com/office/drawing/2014/main" id="{517AF293-744A-BB6D-115A-AF521BDA72A0}"/>
              </a:ext>
            </a:extLst>
          </p:cNvPr>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452930" y="4332264"/>
            <a:ext cx="3468796" cy="2040468"/>
          </a:xfrm>
          <a:prstGeom prst="rect">
            <a:avLst/>
          </a:prstGeom>
        </p:spPr>
      </p:pic>
      <p:sp>
        <p:nvSpPr>
          <p:cNvPr id="14" name="Rectangle 4">
            <a:extLst>
              <a:ext uri="{FF2B5EF4-FFF2-40B4-BE49-F238E27FC236}">
                <a16:creationId xmlns:a16="http://schemas.microsoft.com/office/drawing/2014/main" id="{EF390D82-D7E4-B441-FC36-648F5C229A3A}"/>
              </a:ext>
            </a:extLst>
          </p:cNvPr>
          <p:cNvSpPr txBox="1">
            <a:spLocks noChangeArrowheads="1"/>
          </p:cNvSpPr>
          <p:nvPr/>
        </p:nvSpPr>
        <p:spPr bwMode="auto">
          <a:xfrm>
            <a:off x="9009593" y="6214383"/>
            <a:ext cx="2191807" cy="41295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7"/>
                    </a:schemeClr>
                  </a:outerShdw>
                </a:effectLst>
              </a14:hiddenEffects>
            </a:ext>
            <a:ext uri="{FAA26D3D-D897-4be2-8F04-BA451C77F1D7}">
              <ma14:placeholderFlag xmlns="" xmlns:ma14="http://schemas.microsoft.com/office/mac/drawingml/2011/main" val="1"/>
            </a:ext>
          </a:extLst>
        </p:spPr>
        <p:txBody>
          <a:bodyPr/>
          <a:lstStyle>
            <a:lvl1pPr marL="342900" indent="-342900" algn="l" rtl="0" fontAlgn="base">
              <a:spcBef>
                <a:spcPct val="20000"/>
              </a:spcBef>
              <a:spcAft>
                <a:spcPct val="0"/>
              </a:spcAft>
              <a:buClr>
                <a:schemeClr val="folHlink"/>
              </a:buClr>
              <a:buSzPct val="60000"/>
              <a:buFont typeface="Wingdings" charset="0"/>
              <a:buChar char="n"/>
              <a:defRPr sz="3200">
                <a:solidFill>
                  <a:schemeClr val="tx1"/>
                </a:solidFill>
                <a:latin typeface="+mn-lt"/>
                <a:ea typeface="ＭＳ Ｐゴシック" charset="0"/>
                <a:cs typeface="ＭＳ Ｐゴシック" charset="0"/>
              </a:defRPr>
            </a:lvl1pPr>
            <a:lvl2pPr marL="742950" indent="-285750" algn="l" rtl="0" fontAlgn="base">
              <a:spcBef>
                <a:spcPct val="20000"/>
              </a:spcBef>
              <a:spcAft>
                <a:spcPct val="0"/>
              </a:spcAft>
              <a:buClr>
                <a:schemeClr val="hlink"/>
              </a:buClr>
              <a:buSzPct val="55000"/>
              <a:buFont typeface="Wingdings" charset="0"/>
              <a:buChar char="n"/>
              <a:defRPr sz="2800">
                <a:solidFill>
                  <a:schemeClr val="tx1"/>
                </a:solidFill>
                <a:latin typeface="+mn-lt"/>
                <a:ea typeface="ＭＳ Ｐゴシック" charset="0"/>
              </a:defRPr>
            </a:lvl2pPr>
            <a:lvl3pPr marL="1143000" indent="-228600" algn="l" rtl="0" fontAlgn="base">
              <a:spcBef>
                <a:spcPct val="20000"/>
              </a:spcBef>
              <a:spcAft>
                <a:spcPct val="0"/>
              </a:spcAft>
              <a:buClr>
                <a:schemeClr val="folHlink"/>
              </a:buClr>
              <a:buSzPct val="50000"/>
              <a:buFont typeface="Wingdings" charset="0"/>
              <a:buChar char="n"/>
              <a:defRPr sz="2400">
                <a:solidFill>
                  <a:schemeClr val="tx1"/>
                </a:solidFill>
                <a:latin typeface="+mn-lt"/>
                <a:ea typeface="ＭＳ Ｐゴシック" charset="0"/>
              </a:defRPr>
            </a:lvl3pPr>
            <a:lvl4pPr marL="1600200" indent="-228600" algn="l" rtl="0" fontAlgn="base">
              <a:spcBef>
                <a:spcPct val="20000"/>
              </a:spcBef>
              <a:spcAft>
                <a:spcPct val="0"/>
              </a:spcAft>
              <a:buClr>
                <a:schemeClr val="accent2"/>
              </a:buClr>
              <a:buSzPct val="55000"/>
              <a:buFont typeface="Wingdings" charset="0"/>
              <a:buChar char="n"/>
              <a:defRPr sz="2000">
                <a:solidFill>
                  <a:schemeClr val="tx1"/>
                </a:solidFill>
                <a:latin typeface="+mn-lt"/>
                <a:ea typeface="ＭＳ Ｐゴシック" charset="0"/>
              </a:defRPr>
            </a:lvl4pPr>
            <a:lvl5pPr marL="2057400" indent="-228600" algn="l" rtl="0" fontAlgn="base">
              <a:spcBef>
                <a:spcPct val="20000"/>
              </a:spcBef>
              <a:spcAft>
                <a:spcPct val="0"/>
              </a:spcAft>
              <a:buClr>
                <a:schemeClr val="accent1"/>
              </a:buClr>
              <a:buSzPct val="50000"/>
              <a:buFont typeface="Wingdings" charset="0"/>
              <a:buChar char="n"/>
              <a:defRPr sz="2000">
                <a:solidFill>
                  <a:schemeClr val="tx1"/>
                </a:solidFill>
                <a:latin typeface="+mn-lt"/>
                <a:ea typeface="ＭＳ Ｐゴシック" charset="0"/>
              </a:defRPr>
            </a:lvl5pPr>
            <a:lvl6pPr marL="2514600" indent="-228600" algn="l" rtl="0"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defRPr>
            </a:lvl9pPr>
          </a:lstStyle>
          <a:p>
            <a:pPr marL="0" indent="0" algn="ctr">
              <a:buNone/>
              <a:defRPr/>
            </a:pPr>
            <a:r>
              <a:rPr lang="en-US" sz="1200" dirty="0">
                <a:latin typeface="Comic Sans MS"/>
                <a:cs typeface="Comic Sans MS"/>
              </a:rPr>
              <a:t>Infested Habitat (Confirmed)</a:t>
            </a:r>
          </a:p>
        </p:txBody>
      </p:sp>
      <p:pic>
        <p:nvPicPr>
          <p:cNvPr id="3" name="Picture 2">
            <a:extLst>
              <a:ext uri="{FF2B5EF4-FFF2-40B4-BE49-F238E27FC236}">
                <a16:creationId xmlns:a16="http://schemas.microsoft.com/office/drawing/2014/main" id="{28A5A2EC-3E0F-8BF3-AA1D-61D2DB9F610D}"/>
              </a:ext>
            </a:extLst>
          </p:cNvPr>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302772" y="1362334"/>
            <a:ext cx="9156986" cy="103641"/>
          </a:xfrm>
          <a:prstGeom prst="rect">
            <a:avLst/>
          </a:prstGeom>
        </p:spPr>
      </p:pic>
      <p:pic>
        <p:nvPicPr>
          <p:cNvPr id="6" name="Picture 7" descr="ova1">
            <a:extLst>
              <a:ext uri="{FF2B5EF4-FFF2-40B4-BE49-F238E27FC236}">
                <a16:creationId xmlns:a16="http://schemas.microsoft.com/office/drawing/2014/main" id="{F15EA9EC-945C-B9C0-2599-D8538798814A}"/>
              </a:ext>
            </a:extLst>
          </p:cNvPr>
          <p:cNvPicPr>
            <a:picLocks noChangeAspect="1" noChangeArrowheads="1"/>
          </p:cNvPicPr>
          <p:nvPr/>
        </p:nvPicPr>
        <p:blipFill>
          <a:blip r:embed="rId8" cstate="email">
            <a:extLst>
              <a:ext uri="{28A0092B-C50C-407E-A947-70E740481C1C}">
                <a14:useLocalDpi xmlns:a14="http://schemas.microsoft.com/office/drawing/2010/main"/>
              </a:ext>
            </a:extLst>
          </a:blip>
          <a:srcRect/>
          <a:stretch>
            <a:fillRect/>
          </a:stretch>
        </p:blipFill>
        <p:spPr bwMode="auto">
          <a:xfrm>
            <a:off x="7000319" y="793955"/>
            <a:ext cx="2296081" cy="1714638"/>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blurRad="63500" dist="38099" dir="2700000" algn="ctr" rotWithShape="0">
                    <a:srgbClr val="808080">
                      <a:alpha val="74997"/>
                    </a:srgbClr>
                  </a:outerShdw>
                </a:effectLst>
              </a14:hiddenEffects>
            </a:ext>
          </a:extLst>
        </p:spPr>
      </p:pic>
    </p:spTree>
    <p:extLst>
      <p:ext uri="{BB962C8B-B14F-4D97-AF65-F5344CB8AC3E}">
        <p14:creationId xmlns:p14="http://schemas.microsoft.com/office/powerpoint/2010/main" val="3814945584"/>
      </p:ext>
    </p:extLst>
  </p:cSld>
  <p:clrMapOvr>
    <a:masterClrMapping/>
  </p:clrMapOvr>
</p:sld>
</file>

<file path=ppt/theme/theme1.xml><?xml version="1.0" encoding="utf-8"?>
<a:theme xmlns:a="http://schemas.openxmlformats.org/drawingml/2006/main" name="tricolor_ppt">
  <a:themeElements>
    <a:clrScheme name="VP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VPG">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VP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VPG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VPG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VPG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VPG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VPG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VPG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VPG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VPG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VPG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VPG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VPG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Blends">
  <a:themeElements>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tricolor_ppt.thmx</Template>
  <TotalTime>1798</TotalTime>
  <Words>2027</Words>
  <Application>Microsoft Office PowerPoint</Application>
  <PresentationFormat>Widescreen</PresentationFormat>
  <Paragraphs>228</Paragraphs>
  <Slides>12</Slides>
  <Notes>10</Notes>
  <HiddenSlides>0</HiddenSlides>
  <MMClips>1</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12</vt:i4>
      </vt:variant>
    </vt:vector>
  </HeadingPairs>
  <TitlesOfParts>
    <vt:vector size="21" baseType="lpstr">
      <vt:lpstr>Arial</vt:lpstr>
      <vt:lpstr>Arial Rounded MT Bold</vt:lpstr>
      <vt:lpstr>Brush Script MT</vt:lpstr>
      <vt:lpstr>Calibri</vt:lpstr>
      <vt:lpstr>Comic Sans MS</vt:lpstr>
      <vt:lpstr>Tahoma</vt:lpstr>
      <vt:lpstr>Wingdings</vt:lpstr>
      <vt:lpstr>tricolor_ppt</vt:lpstr>
      <vt:lpstr>Blends</vt:lpstr>
      <vt:lpstr>VMP 930 Veterinary Parasitology</vt:lpstr>
      <vt:lpstr>Paragonimus kellicotti Lung Fluke of Pets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Wellness Break</vt:lpstr>
    </vt:vector>
  </TitlesOfParts>
  <Company>North Carolina State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Paragonimus kellicotti</dc:title>
  <dc:creator>Dr. James R Flowers</dc:creator>
  <cp:lastModifiedBy>James R Flowers</cp:lastModifiedBy>
  <cp:revision>173</cp:revision>
  <cp:lastPrinted>2022-11-02T22:12:59Z</cp:lastPrinted>
  <dcterms:created xsi:type="dcterms:W3CDTF">2004-09-11T17:14:27Z</dcterms:created>
  <dcterms:modified xsi:type="dcterms:W3CDTF">2023-11-03T23:42:35Z</dcterms:modified>
</cp:coreProperties>
</file>