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theme/theme5.xml" ContentType="application/vnd.openxmlformats-officedocument.theme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theme/theme6.xml" ContentType="application/vnd.openxmlformats-officedocument.theme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theme/theme7.xml" ContentType="application/vnd.openxmlformats-officedocument.theme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theme/theme8.xml" ContentType="application/vnd.openxmlformats-officedocument.theme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theme/theme9.xml" ContentType="application/vnd.openxmlformats-officedocument.theme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0.xml" ContentType="application/vnd.openxmlformats-officedocument.theme+xml"/>
  <Override PartName="/ppt/theme/theme11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  <p:sldMasterId id="2147483716" r:id="rId2"/>
    <p:sldMasterId id="2147483731" r:id="rId3"/>
    <p:sldMasterId id="2147483744" r:id="rId4"/>
    <p:sldMasterId id="2147483756" r:id="rId5"/>
    <p:sldMasterId id="2147483768" r:id="rId6"/>
    <p:sldMasterId id="2147483783" r:id="rId7"/>
    <p:sldMasterId id="2147483796" r:id="rId8"/>
    <p:sldMasterId id="2147483808" r:id="rId9"/>
    <p:sldMasterId id="2147483924" r:id="rId10"/>
  </p:sldMasterIdLst>
  <p:notesMasterIdLst>
    <p:notesMasterId r:id="rId19"/>
  </p:notesMasterIdLst>
  <p:sldIdLst>
    <p:sldId id="339" r:id="rId11"/>
    <p:sldId id="523" r:id="rId12"/>
    <p:sldId id="650" r:id="rId13"/>
    <p:sldId id="665" r:id="rId14"/>
    <p:sldId id="666" r:id="rId15"/>
    <p:sldId id="258" r:id="rId16"/>
    <p:sldId id="667" r:id="rId17"/>
    <p:sldId id="674" r:id="rId18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  <a:srgbClr val="6699FF"/>
    <a:srgbClr val="DDF7E1"/>
    <a:srgbClr val="2BA141"/>
    <a:srgbClr val="00FF00"/>
    <a:srgbClr val="66FF66"/>
    <a:srgbClr val="CCFFCC"/>
    <a:srgbClr val="FFF0F0"/>
    <a:srgbClr val="FFE6E6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766" autoAdjust="0"/>
    <p:restoredTop sz="94466" autoAdjust="0"/>
  </p:normalViewPr>
  <p:slideViewPr>
    <p:cSldViewPr snapToGrid="0">
      <p:cViewPr varScale="1">
        <p:scale>
          <a:sx n="88" d="100"/>
          <a:sy n="88" d="100"/>
        </p:scale>
        <p:origin x="26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59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6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5.xml"/><Relationship Id="rId23" Type="http://schemas.openxmlformats.org/officeDocument/2006/relationships/tableStyles" Target="tableStyles.xml"/><Relationship Id="rId10" Type="http://schemas.openxmlformats.org/officeDocument/2006/relationships/slideMaster" Target="slideMasters/slideMaster10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4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D996819-948C-4B32-9B87-D16B9FA8B6C9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8CE5BC2-F636-44DB-8188-C1B49442CB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7195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87424" indent="-302856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211422" indent="-24228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95991" indent="-24228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180560" indent="-24228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665128" indent="-2422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3149697" indent="-2422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634267" indent="-2422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4118836" indent="-2422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17EB94D7-EEDD-4CD2-B189-FCB3C53E6F6C}" type="slidenum">
              <a:rPr lang="en-US" altLang="en-US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36108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CE5BC2-F636-44DB-8188-C1B49442CB1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9070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0.xml"/></Relationships>
</file>

<file path=ppt/slideLayouts/_rels/slideLayout1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0.xml"/></Relationships>
</file>

<file path=ppt/slideLayouts/_rels/slideLayout1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0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0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" y="2438401"/>
            <a:ext cx="12012084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rgbClr val="000000"/>
                  </a:solidFill>
                  <a:cs typeface="Arial" charset="0"/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rgbClr val="000000"/>
                  </a:solidFill>
                  <a:cs typeface="Arial" charset="0"/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rgbClr val="000000"/>
                  </a:solidFill>
                  <a:cs typeface="Arial" charset="0"/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rgbClr val="000000"/>
                  </a:solidFill>
                  <a:cs typeface="Arial" charset="0"/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>
                <a:defRPr/>
              </a:pPr>
              <a:endParaRPr lang="en-US" altLang="en-US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>
                <a:defRPr/>
              </a:pPr>
              <a:endParaRPr lang="en-US" altLang="en-US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>
                <a:defRPr/>
              </a:pPr>
              <a:endParaRPr lang="en-US" altLang="en-US">
                <a:solidFill>
                  <a:srgbClr val="000000"/>
                </a:solidFill>
                <a:cs typeface="Arial" charset="0"/>
              </a:endParaRPr>
            </a:p>
          </p:txBody>
        </p:sp>
      </p:grpSp>
      <p:sp>
        <p:nvSpPr>
          <p:cNvPr id="19662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320800" y="1676400"/>
            <a:ext cx="103632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19662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1320800" y="6248400"/>
            <a:ext cx="2540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4572000" y="6248400"/>
            <a:ext cx="38608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144000" y="6248400"/>
            <a:ext cx="2540000" cy="457200"/>
          </a:xfrm>
        </p:spPr>
        <p:txBody>
          <a:bodyPr/>
          <a:lstStyle>
            <a:lvl1pPr>
              <a:defRPr smtClean="0"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4A98D1BD-76BC-DA4F-BF8E-2A73664A76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42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721F11-61F5-7245-8C7E-1F51DECE1C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107295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26B3EC-8A26-4F10-953B-54A2589DE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5269FE-3415-489B-21AF-7EF99EF048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726C61-D6E9-0AA5-93FD-247275932F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F92C29-3722-1B99-52EE-3709461A0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4B506D-C5AB-1C6E-EB2F-D99BB53803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83D5AB-416E-A828-4B56-A2C090A4D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35E4F9-AA10-B547-8B21-BA34FC15047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462467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9D0141-67E9-14F2-DF6B-DFB41349BD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E71F83-2C22-9983-12C4-AE08064B23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1022D4-95A4-F1E2-26AF-1BBF95274C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687714-3C08-F096-CDE9-06EDEBDD49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C137D93-B54E-191F-E669-7B3456757D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E2F1070-2A5E-EB08-E1CC-ABE126B63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8086586-F506-E8C8-7EB8-390CDE53F6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2931463-A570-32E1-6AB8-66BE24EC84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5E2C10-BF61-A943-BA4D-B5191C44D97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778165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F58B9F-9E19-530C-5AFC-B5CEBF3BEE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7C7B70B-7349-832E-3327-38F968233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A17A775-3A67-C44B-3582-9865F26D0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029D52-42D0-5A4F-4977-F947DBE751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6CA5ED-1DC7-6A42-94E3-ABC83DF868D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030175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9153954-F418-8D85-0317-A92BD90D8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61FA9C-9228-D560-94E7-732B4525A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1EE28A-C855-301E-C4AF-1E5BB601EC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DEE298-3EAF-1B4B-BDA2-6B07C6FED28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732935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897F8E-B2FC-A586-6E41-B1CD26C0D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1AFF4E-51AC-5EB3-2DAD-A1D744A7C0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28E414-01CA-0C58-E2FB-A6179F7326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AC42E2-2D3D-C7CE-DD0E-A279EF32A2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D3D103-26D2-A161-E973-B9209654D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BCF89B-4842-B203-7D1D-6B40ACF0B8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70FBAC-CFD4-9B44-82FB-F5C1F18ACEF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894672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1B38C8-70C7-B15E-D6E4-0297585B2D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6D534FB-3413-0C73-1F86-7AE380746D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1984B7-7EF3-81BD-AA31-9237716F9D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971747-596D-AE2E-7AE6-387A6E06CE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4082AB-6200-452F-4B21-92C4D50759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1B2F92-1FE4-A014-D614-C48C53CDE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0A06BC-6FCF-E747-8A5C-7368C6F77C1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007576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91B3F5-D783-B7A1-40E7-DAFA30975F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CCB7C9-9B21-531A-A583-F09CDF006A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42ABFE-AF64-6C9F-84CC-2B99F07946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361ACD-07B9-6AAE-EEA5-3C35ADD812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91D38-1FE3-FF52-2B24-6D62693CD9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721F11-61F5-7245-8C7E-1F51DECE1CE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717430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0710651-7CE4-33D4-4F4C-E96BD41687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95FE6A-C70D-F48B-9B03-7E324964C8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7B8331-8C2F-FD69-FF49-CB62AB8479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59A47F-65F1-E516-17D5-F089DE4B0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0FF32A-CBBC-6938-2AAA-70B151735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9D7040-78F5-F04A-BDFD-0910F375E73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161431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CA24CB-4A32-3C0E-5393-A676554A83F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35FAC2E-7124-5D4B-F587-913E1D7A52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603" y="3639684"/>
            <a:ext cx="9144793" cy="1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5478079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600201"/>
            <a:ext cx="10439400" cy="4525963"/>
          </a:xfrm>
        </p:spPr>
        <p:txBody>
          <a:bodyPr/>
          <a:lstStyle>
            <a:lvl1pPr marL="231775" indent="-231775">
              <a:buFont typeface="Wingdings" panose="05000000000000000000" pitchFamily="2" charset="2"/>
              <a:buChar char="§"/>
              <a:defRPr/>
            </a:lvl1pPr>
            <a:lvl2pPr marL="465138" indent="-225425">
              <a:buFont typeface="Wingdings" panose="05000000000000000000" pitchFamily="2" charset="2"/>
              <a:buChar char="§"/>
              <a:defRPr/>
            </a:lvl2pPr>
            <a:lvl3pPr marL="682625" indent="-217488">
              <a:buFont typeface="Wingdings" panose="05000000000000000000" pitchFamily="2" charset="2"/>
              <a:buChar char="§"/>
              <a:defRPr/>
            </a:lvl3pPr>
            <a:lvl4pPr marL="914400" indent="-231775">
              <a:buFont typeface="Wingdings" panose="05000000000000000000" pitchFamily="2" charset="2"/>
              <a:buChar char="§"/>
              <a:defRPr/>
            </a:lvl4pPr>
            <a:lvl5pPr marL="1146175" indent="-231775">
              <a:buFont typeface="Wingdings" panose="05000000000000000000" pitchFamily="2" charset="2"/>
              <a:buChar char="§"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2DB39E-B231-D0F9-101F-8425FB0239C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AC08894-FC8F-DAE9-DFC1-8191897303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046" y="1457099"/>
            <a:ext cx="9144793" cy="1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392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38733" y="214313"/>
            <a:ext cx="2601384" cy="5918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4584" y="214313"/>
            <a:ext cx="7600949" cy="5918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9D7040-78F5-F04A-BDFD-0910F375E7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071985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64957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5073F3-F75E-137B-EE43-5938B39B741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F10E418-1CF0-94DB-4CB1-CB59A65CAC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3084" y="4384108"/>
            <a:ext cx="9144793" cy="1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5671066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681DB2B-169F-3ABF-AF2E-115C3583C6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457099"/>
            <a:ext cx="9144793" cy="103641"/>
          </a:xfrm>
          <a:prstGeom prst="rect">
            <a:avLst/>
          </a:prstGeom>
        </p:spPr>
      </p:pic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A8ED09C-1453-AAF8-60B1-46631C67FC0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274C723-BB4E-2748-A899-F23AA4562A6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72E60CC-8EB0-7318-0243-FE7C4D3F5248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6364705" y="1648325"/>
            <a:ext cx="5217695" cy="4525963"/>
          </a:xfrm>
        </p:spPr>
        <p:txBody>
          <a:bodyPr/>
          <a:lstStyle>
            <a:lvl1pPr marL="231775" indent="-231775">
              <a:buFont typeface="Wingdings" panose="05000000000000000000" pitchFamily="2" charset="2"/>
              <a:buChar char="§"/>
              <a:defRPr/>
            </a:lvl1pPr>
            <a:lvl2pPr marL="465138" indent="-233363">
              <a:buFont typeface="Wingdings" panose="05000000000000000000" pitchFamily="2" charset="2"/>
              <a:buChar char="§"/>
              <a:defRPr/>
            </a:lvl2pPr>
            <a:lvl3pPr marL="682625" indent="-217488">
              <a:buFont typeface="Wingdings" panose="05000000000000000000" pitchFamily="2" charset="2"/>
              <a:buChar char="§"/>
              <a:defRPr/>
            </a:lvl3pPr>
            <a:lvl4pPr marL="914400" indent="-225425">
              <a:buFont typeface="Wingdings" panose="05000000000000000000" pitchFamily="2" charset="2"/>
              <a:buChar char="§"/>
              <a:defRPr/>
            </a:lvl4pPr>
            <a:lvl5pPr marL="1146175" indent="-228600"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5013034-359A-EC80-DC66-F077FF7E9AED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09600" y="1648325"/>
            <a:ext cx="5217696" cy="4525963"/>
          </a:xfrm>
        </p:spPr>
        <p:txBody>
          <a:bodyPr/>
          <a:lstStyle>
            <a:lvl1pPr marL="231775" indent="-231775">
              <a:buFont typeface="Wingdings" panose="05000000000000000000" pitchFamily="2" charset="2"/>
              <a:buChar char="§"/>
              <a:defRPr/>
            </a:lvl1pPr>
            <a:lvl2pPr marL="465138" indent="-225425">
              <a:buFont typeface="Wingdings" panose="05000000000000000000" pitchFamily="2" charset="2"/>
              <a:buChar char="§"/>
              <a:defRPr/>
            </a:lvl2pPr>
            <a:lvl3pPr marL="682625" indent="-217488">
              <a:buFont typeface="Wingdings" panose="05000000000000000000" pitchFamily="2" charset="2"/>
              <a:buChar char="§"/>
              <a:defRPr/>
            </a:lvl3pPr>
            <a:lvl4pPr marL="914400" indent="-225425">
              <a:buFont typeface="Wingdings" panose="05000000000000000000" pitchFamily="2" charset="2"/>
              <a:buChar char="§"/>
              <a:defRPr/>
            </a:lvl4pPr>
            <a:lvl5pPr marL="1146175" indent="-228600"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260751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6246" y="1721927"/>
            <a:ext cx="519027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06246" y="2361689"/>
            <a:ext cx="5190271" cy="3951288"/>
          </a:xfrm>
        </p:spPr>
        <p:txBody>
          <a:bodyPr/>
          <a:lstStyle>
            <a:lvl1pPr marL="290513" indent="-290513">
              <a:buFont typeface="Wingdings" panose="05000000000000000000" pitchFamily="2" charset="2"/>
              <a:buChar char="§"/>
              <a:defRPr sz="2400"/>
            </a:lvl1pPr>
            <a:lvl2pPr marL="465138" indent="-233363">
              <a:buFont typeface="Wingdings" panose="05000000000000000000" pitchFamily="2" charset="2"/>
              <a:buChar char="§"/>
              <a:defRPr sz="2000"/>
            </a:lvl2pPr>
            <a:lvl3pPr marL="682625" indent="-228600">
              <a:buFont typeface="Wingdings" panose="05000000000000000000" pitchFamily="2" charset="2"/>
              <a:buChar char="§"/>
              <a:defRPr sz="1800"/>
            </a:lvl3pPr>
            <a:lvl4pPr marL="914400" indent="-228600">
              <a:buFont typeface="Wingdings" panose="05000000000000000000" pitchFamily="2" charset="2"/>
              <a:buChar char="§"/>
              <a:defRPr sz="1600"/>
            </a:lvl4pPr>
            <a:lvl5pPr marL="1146175" indent="-228600">
              <a:buFont typeface="Wingdings" panose="05000000000000000000" pitchFamily="2" charset="2"/>
              <a:buChar char="§"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721927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C4BE73A-2655-CFDD-B0E1-7F3ABBF9D6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416051"/>
            <a:ext cx="9144793" cy="103641"/>
          </a:xfrm>
          <a:prstGeom prst="rect">
            <a:avLst/>
          </a:prstGeom>
        </p:spPr>
      </p:pic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C93B3C4E-34B1-279E-CF02-34583291B0B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274C723-BB4E-2748-A899-F23AA4562A6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5ADB151B-FD44-20BA-338E-926054F32F34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6195483" y="2377110"/>
            <a:ext cx="5386917" cy="3951288"/>
          </a:xfrm>
        </p:spPr>
        <p:txBody>
          <a:bodyPr/>
          <a:lstStyle>
            <a:lvl1pPr marL="231775" indent="-231775">
              <a:buFont typeface="Wingdings" panose="05000000000000000000" pitchFamily="2" charset="2"/>
              <a:buChar char="§"/>
              <a:defRPr sz="2400"/>
            </a:lvl1pPr>
            <a:lvl2pPr marL="465138" indent="-233363">
              <a:buFont typeface="Wingdings" panose="05000000000000000000" pitchFamily="2" charset="2"/>
              <a:buChar char="§"/>
              <a:defRPr sz="2000"/>
            </a:lvl2pPr>
            <a:lvl3pPr marL="682625" indent="-217488">
              <a:buFont typeface="Wingdings" panose="05000000000000000000" pitchFamily="2" charset="2"/>
              <a:buChar char="§"/>
              <a:defRPr sz="1800"/>
            </a:lvl3pPr>
            <a:lvl4pPr marL="914400" indent="-228600">
              <a:buFont typeface="Wingdings" panose="05000000000000000000" pitchFamily="2" charset="2"/>
              <a:buChar char="§"/>
              <a:defRPr sz="1600"/>
            </a:lvl4pPr>
            <a:lvl5pPr marL="1146175" indent="-228600">
              <a:buFont typeface="Wingdings" panose="05000000000000000000" pitchFamily="2" charset="2"/>
              <a:buChar char="§"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4647837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75603E3-32C5-F51E-E493-4B352BD0B7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603" y="1524000"/>
            <a:ext cx="9144793" cy="103641"/>
          </a:xfrm>
          <a:prstGeom prst="rect">
            <a:avLst/>
          </a:prstGeom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C9276F-D55A-8488-2590-0452CFFD795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77012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274279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 marL="231775" indent="-231775">
              <a:buFont typeface="Wingdings" panose="05000000000000000000" pitchFamily="2" charset="2"/>
              <a:buChar char="§"/>
              <a:defRPr sz="3200"/>
            </a:lvl1pPr>
            <a:lvl2pPr marL="682625" indent="-225425">
              <a:buFont typeface="Wingdings" panose="05000000000000000000" pitchFamily="2" charset="2"/>
              <a:buChar char="§"/>
              <a:defRPr sz="2800"/>
            </a:lvl2pPr>
            <a:lvl3pPr marL="1146175" indent="-231775">
              <a:buFont typeface="Wingdings" panose="05000000000000000000" pitchFamily="2" charset="2"/>
              <a:buChar char="§"/>
              <a:defRPr sz="2400"/>
            </a:lvl3pPr>
            <a:lvl4pPr marL="1597025" indent="-225425">
              <a:buFont typeface="Wingdings" panose="05000000000000000000" pitchFamily="2" charset="2"/>
              <a:buChar char="§"/>
              <a:defRPr sz="2000"/>
            </a:lvl4pPr>
            <a:lvl5pPr marL="1828800" indent="-231775">
              <a:buFont typeface="Wingdings" panose="05000000000000000000" pitchFamily="2" charset="2"/>
              <a:buChar char="§"/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518504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237977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844732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803255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6450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8BEC5B-45A6-4FD1-9952-5EC0BEB8FE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096308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195934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10972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3938589"/>
            <a:ext cx="10972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10038D8-228D-B1E7-39B7-D7C8EF562C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603" y="1457098"/>
            <a:ext cx="9144793" cy="1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30754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CA24CB-4A32-3C0E-5393-A676554A83F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35FAC2E-7124-5D4B-F587-913E1D7A52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603" y="3639684"/>
            <a:ext cx="9144793" cy="1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75020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600201"/>
            <a:ext cx="10439400" cy="4525963"/>
          </a:xfrm>
        </p:spPr>
        <p:txBody>
          <a:bodyPr/>
          <a:lstStyle>
            <a:lvl1pPr marL="403225" indent="-403225">
              <a:buFont typeface="Comic Sans MS" panose="030F0702030302020204" pitchFamily="66" charset="0"/>
              <a:buChar char="€"/>
              <a:defRPr/>
            </a:lvl1pPr>
            <a:lvl2pPr marL="806450" indent="-349250">
              <a:buFont typeface="Comic Sans MS" panose="030F0702030302020204" pitchFamily="66" charset="0"/>
              <a:buChar char="₻"/>
              <a:defRPr/>
            </a:lvl2pPr>
            <a:lvl3pPr marL="1263650" indent="-349250">
              <a:buFont typeface="Comic Sans MS" panose="030F0702030302020204" pitchFamily="66" charset="0"/>
              <a:buChar char="Ж"/>
              <a:defRPr/>
            </a:lvl3pPr>
            <a:lvl4pPr marL="1660525" indent="-288925">
              <a:buFont typeface="Comic Sans MS" panose="030F0702030302020204" pitchFamily="66" charset="0"/>
              <a:buChar char="Ђ"/>
              <a:defRPr/>
            </a:lvl4pPr>
            <a:lvl5pPr marL="2057400" indent="-228600">
              <a:buFont typeface="Comic Sans MS" panose="030F0702030302020204" pitchFamily="66" charset="0"/>
              <a:buChar char="₹"/>
              <a:defRPr/>
            </a:lvl5pPr>
            <a:lvl6pPr marL="2225675" indent="-168275">
              <a:defRPr/>
            </a:lvl6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2DB39E-B231-D0F9-101F-8425FB0239C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AC08894-FC8F-DAE9-DFC1-8191897303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046" y="1457099"/>
            <a:ext cx="9144793" cy="1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24522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5073F3-F75E-137B-EE43-5938B39B741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F10E418-1CF0-94DB-4CB1-CB59A65CAC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603" y="4355079"/>
            <a:ext cx="9144793" cy="1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19540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681DB2B-169F-3ABF-AF2E-115C3583C6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457099"/>
            <a:ext cx="9144793" cy="103641"/>
          </a:xfrm>
          <a:prstGeom prst="rect">
            <a:avLst/>
          </a:prstGeom>
        </p:spPr>
      </p:pic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A8ED09C-1453-AAF8-60B1-46631C67FC0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72E60CC-8EB0-7318-0243-FE7C4D3F5248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6364705" y="1648325"/>
            <a:ext cx="5217695" cy="4525963"/>
          </a:xfrm>
        </p:spPr>
        <p:txBody>
          <a:bodyPr/>
          <a:lstStyle>
            <a:lvl1pPr marL="344488" indent="-344488">
              <a:buFont typeface="Comic Sans MS" panose="030F0702030302020204" pitchFamily="66" charset="0"/>
              <a:buChar char="€"/>
              <a:defRPr/>
            </a:lvl1pPr>
            <a:lvl2pPr marL="806450" indent="-349250">
              <a:buFont typeface="Comic Sans MS" panose="030F0702030302020204" pitchFamily="66" charset="0"/>
              <a:buChar char="₻"/>
              <a:defRPr/>
            </a:lvl2pPr>
            <a:lvl3pPr marL="1263650" indent="-349250">
              <a:buFont typeface="Comic Sans MS" panose="030F0702030302020204" pitchFamily="66" charset="0"/>
              <a:buChar char="Ж"/>
              <a:defRPr/>
            </a:lvl3pPr>
            <a:lvl4pPr marL="1660525" indent="-288925">
              <a:buFont typeface="Comic Sans MS" panose="030F0702030302020204" pitchFamily="66" charset="0"/>
              <a:buChar char="Ђ"/>
              <a:defRPr/>
            </a:lvl4pPr>
            <a:lvl5pPr marL="2057400" indent="-228600">
              <a:buFont typeface="Comic Sans MS" panose="030F0702030302020204" pitchFamily="66" charset="0"/>
              <a:buChar char="₹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5013034-359A-EC80-DC66-F077FF7E9AED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09600" y="1648325"/>
            <a:ext cx="5217696" cy="4525963"/>
          </a:xfrm>
        </p:spPr>
        <p:txBody>
          <a:bodyPr/>
          <a:lstStyle>
            <a:lvl1pPr marL="344488" indent="-344488">
              <a:buFont typeface="Comic Sans MS" panose="030F0702030302020204" pitchFamily="66" charset="0"/>
              <a:buChar char="€"/>
              <a:defRPr/>
            </a:lvl1pPr>
            <a:lvl2pPr marL="806450" indent="-349250">
              <a:buFont typeface="Comic Sans MS" panose="030F0702030302020204" pitchFamily="66" charset="0"/>
              <a:buChar char="₻"/>
              <a:defRPr/>
            </a:lvl2pPr>
            <a:lvl3pPr marL="1263650" indent="-349250">
              <a:buFont typeface="Comic Sans MS" panose="030F0702030302020204" pitchFamily="66" charset="0"/>
              <a:buChar char="Ж"/>
              <a:defRPr/>
            </a:lvl3pPr>
            <a:lvl4pPr marL="1660525" indent="-288925">
              <a:buFont typeface="Comic Sans MS" panose="030F0702030302020204" pitchFamily="66" charset="0"/>
              <a:buChar char="Ђ"/>
              <a:defRPr/>
            </a:lvl4pPr>
            <a:lvl5pPr marL="2057400" indent="-228600">
              <a:buFont typeface="Comic Sans MS" panose="030F0702030302020204" pitchFamily="66" charset="0"/>
              <a:buChar char="₹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10337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6246" y="1721927"/>
            <a:ext cx="519027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06246" y="2361689"/>
            <a:ext cx="5190271" cy="3951288"/>
          </a:xfrm>
        </p:spPr>
        <p:txBody>
          <a:bodyPr/>
          <a:lstStyle>
            <a:lvl1pPr marL="342900" indent="-342900">
              <a:buFont typeface="Comic Sans MS" panose="030F0702030302020204" pitchFamily="66" charset="0"/>
              <a:buChar char="€"/>
              <a:defRPr sz="2400"/>
            </a:lvl1pPr>
            <a:lvl2pPr marL="742950" indent="-285750">
              <a:buFont typeface="Comic Sans MS" panose="030F0702030302020204" pitchFamily="66" charset="0"/>
              <a:buChar char="₻"/>
              <a:defRPr sz="2000"/>
            </a:lvl2pPr>
            <a:lvl3pPr marL="1143000" indent="-228600">
              <a:buFont typeface="Comic Sans MS" panose="030F0702030302020204" pitchFamily="66" charset="0"/>
              <a:buChar char="Ж"/>
              <a:defRPr sz="1800"/>
            </a:lvl3pPr>
            <a:lvl4pPr marL="1600200" indent="-228600">
              <a:buFont typeface="Comic Sans MS" panose="030F0702030302020204" pitchFamily="66" charset="0"/>
              <a:buChar char="Ђ"/>
              <a:defRPr sz="1600"/>
            </a:lvl4pPr>
            <a:lvl5pPr marL="2057400" indent="-228600">
              <a:buFont typeface="Comic Sans MS" panose="030F0702030302020204" pitchFamily="66" charset="0"/>
              <a:buChar char="₹"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721927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C4BE73A-2655-CFDD-B0E1-7F3ABBF9D6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416051"/>
            <a:ext cx="9144793" cy="103641"/>
          </a:xfrm>
          <a:prstGeom prst="rect">
            <a:avLst/>
          </a:prstGeom>
        </p:spPr>
      </p:pic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C93B3C4E-34B1-279E-CF02-34583291B0B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5ADB151B-FD44-20BA-338E-926054F32F34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6195483" y="2377110"/>
            <a:ext cx="5386917" cy="3951288"/>
          </a:xfrm>
        </p:spPr>
        <p:txBody>
          <a:bodyPr/>
          <a:lstStyle>
            <a:lvl1pPr marL="342900" indent="-342900">
              <a:buFont typeface="Comic Sans MS" panose="030F0702030302020204" pitchFamily="66" charset="0"/>
              <a:buChar char="€"/>
              <a:defRPr sz="2400"/>
            </a:lvl1pPr>
            <a:lvl2pPr marL="742950" indent="-285750">
              <a:buFont typeface="Comic Sans MS" panose="030F0702030302020204" pitchFamily="66" charset="0"/>
              <a:buChar char="₻"/>
              <a:defRPr sz="2000"/>
            </a:lvl2pPr>
            <a:lvl3pPr marL="1143000" indent="-228600">
              <a:buFont typeface="Comic Sans MS" panose="030F0702030302020204" pitchFamily="66" charset="0"/>
              <a:buChar char="Ж"/>
              <a:defRPr sz="1800"/>
            </a:lvl3pPr>
            <a:lvl4pPr marL="1600200" indent="-228600">
              <a:buFont typeface="Comic Sans MS" panose="030F0702030302020204" pitchFamily="66" charset="0"/>
              <a:buChar char="Ђ"/>
              <a:defRPr sz="1600"/>
            </a:lvl4pPr>
            <a:lvl5pPr marL="2057400" indent="-228600">
              <a:buFont typeface="Comic Sans MS" panose="030F0702030302020204" pitchFamily="66" charset="0"/>
              <a:buChar char="₹"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97103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75603E3-32C5-F51E-E493-4B352BD0B7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603" y="1524000"/>
            <a:ext cx="9144793" cy="103641"/>
          </a:xfrm>
          <a:prstGeom prst="rect">
            <a:avLst/>
          </a:prstGeom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C9276F-D55A-8488-2590-0452CFFD795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240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344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8BF27A-B47B-DF45-A2FB-40CBE77854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7784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 marL="344488" indent="-344488">
              <a:buFont typeface="Comic Sans MS" panose="030F0702030302020204" pitchFamily="66" charset="0"/>
              <a:buChar char="€"/>
              <a:defRPr sz="3200"/>
            </a:lvl1pPr>
            <a:lvl2pPr marL="806450" indent="-349250">
              <a:buFont typeface="Comic Sans MS" panose="030F0702030302020204" pitchFamily="66" charset="0"/>
              <a:buChar char="₻"/>
              <a:defRPr sz="2800"/>
            </a:lvl2pPr>
            <a:lvl3pPr marL="1263650" indent="-349250">
              <a:buFont typeface="Comic Sans MS" panose="030F0702030302020204" pitchFamily="66" charset="0"/>
              <a:buChar char="Ж"/>
              <a:defRPr sz="2400"/>
            </a:lvl3pPr>
            <a:lvl4pPr marL="1720850" indent="-349250">
              <a:buFont typeface="Comic Sans MS" panose="030F0702030302020204" pitchFamily="66" charset="0"/>
              <a:buChar char="Ђ"/>
              <a:defRPr sz="2000"/>
            </a:lvl4pPr>
            <a:lvl5pPr marL="2057400" indent="-228600">
              <a:buFont typeface="Comic Sans MS" panose="030F0702030302020204" pitchFamily="66" charset="0"/>
              <a:buChar char="₹"/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82441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00281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35076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18599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89140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94591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" y="2438401"/>
            <a:ext cx="12012084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rgbClr val="000000"/>
                  </a:solidFill>
                  <a:cs typeface="Arial" charset="0"/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rgbClr val="000000"/>
                  </a:solidFill>
                  <a:cs typeface="Arial" charset="0"/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rgbClr val="000000"/>
                  </a:solidFill>
                  <a:cs typeface="Arial" charset="0"/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rgbClr val="000000"/>
                  </a:solidFill>
                  <a:cs typeface="Arial" charset="0"/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>
                <a:defRPr/>
              </a:pPr>
              <a:endParaRPr lang="en-US" altLang="en-US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>
                <a:defRPr/>
              </a:pPr>
              <a:endParaRPr lang="en-US" altLang="en-US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>
                <a:defRPr/>
              </a:pPr>
              <a:endParaRPr lang="en-US" altLang="en-US">
                <a:solidFill>
                  <a:srgbClr val="000000"/>
                </a:solidFill>
                <a:cs typeface="Arial" charset="0"/>
              </a:endParaRPr>
            </a:p>
          </p:txBody>
        </p:sp>
      </p:grpSp>
      <p:sp>
        <p:nvSpPr>
          <p:cNvPr id="19662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320800" y="1676400"/>
            <a:ext cx="103632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19662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1320800" y="6248400"/>
            <a:ext cx="2540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4572000" y="6248400"/>
            <a:ext cx="38608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144000" y="6248400"/>
            <a:ext cx="2540000" cy="457200"/>
          </a:xfrm>
        </p:spPr>
        <p:txBody>
          <a:bodyPr/>
          <a:lstStyle>
            <a:lvl1pPr>
              <a:defRPr smtClean="0"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4A98D1BD-76BC-DA4F-BF8E-2A73664A76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15235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8BF27A-B47B-DF45-A2FB-40CBE77854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06204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29DA3B-52EA-D044-9062-629B46C306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09226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76917" y="2017713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buClr>
                <a:srgbClr val="00B050"/>
              </a:buClr>
              <a:defRPr sz="2000"/>
            </a:lvl3pPr>
            <a:lvl4pPr>
              <a:defRPr sz="1800"/>
            </a:lvl4pPr>
            <a:lvl5pPr>
              <a:buClr>
                <a:srgbClr val="7030A0"/>
              </a:buCl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60117" y="2017713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DF732B25-088A-5295-DFD9-15E2B893E4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7031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29DA3B-52EA-D044-9062-629B46C306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0875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5E2C10-BF61-A943-BA4D-B5191C44D9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56006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6CA5ED-1DC7-6A42-94E3-ABC83DF868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01931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DEE298-3EAF-1B4B-BDA2-6B07C6FED2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6757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70FBAC-CFD4-9B44-82FB-F5C1F18ACE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40171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0A06BC-6FCF-E747-8A5C-7368C6F77C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85372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721F11-61F5-7245-8C7E-1F51DECE1C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80085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38733" y="214313"/>
            <a:ext cx="2601384" cy="5918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4584" y="214313"/>
            <a:ext cx="7600949" cy="5918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9D7040-78F5-F04A-BDFD-0910F375E7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81836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8BEC5B-45A6-4FD1-9952-5EC0BEB8FE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7980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B835C2-853A-4A37-984E-4BAE554866C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142225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B8DA1B-1E79-47EE-AD04-B589C40DFE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5034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76917" y="2017713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buClr>
                <a:srgbClr val="00B050"/>
              </a:buClr>
              <a:defRPr sz="2000"/>
            </a:lvl3pPr>
            <a:lvl4pPr>
              <a:defRPr sz="1800"/>
            </a:lvl4pPr>
            <a:lvl5pPr>
              <a:buClr>
                <a:srgbClr val="7030A0"/>
              </a:buCl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60117" y="2017713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DF732B25-088A-5295-DFD9-15E2B893E4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8509572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B2728-E1F3-464C-94DD-8CC8E0CF56F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541058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9D1F5C-BF37-423A-89B4-1BB6BE61D13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198814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8E31B2-F9F1-4AED-8A0A-78A81C34480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207638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89A92A-D157-4A75-A970-BCA171EB0F5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933396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99AD91-16EF-4608-B78D-7100C0E11E7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046269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B04853-53C6-44DF-9688-47EC6A054B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905448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F4B2F7-B379-41F5-B96D-2F8E922C6A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150351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F669C2-BE6D-4C3E-B158-B6EB42AF4E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266973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EEA9F5-5864-4FBF-8A2A-894AB430D7F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252364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449BEB-DCDA-FA98-B690-A5805E7C51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8E8092-2510-B175-D894-D7585AAB72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DA0180-1C20-5D66-F9EF-2830A5B100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3773B5-EB08-C947-CE27-1F98FCACE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E3966E-6E3D-1C73-A1E4-F8518DD29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98D1BD-76BC-DA4F-BF8E-2A73664A76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809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5E2C10-BF61-A943-BA4D-B5191C44D9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78528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E8C30-2612-361F-3DCD-8E314B0F2F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78053F-9E41-6DAF-67CB-BFA8D88C05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090747-60DA-A67D-EC2B-E209717B1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7EFD0A-D47A-F448-3371-EB3C3764D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5724AC-0E4C-4E75-6D5F-FEFF761E20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8BF27A-B47B-DF45-A2FB-40CBE77854D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17722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71B6C8-C8E0-D663-1BD8-0F96561A4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D6B4D1-871D-6E8C-3706-29FA205AFF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080301-73B7-9AA1-3ADF-321DB6356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2A43BF-0B46-0453-7BF3-BC23D5989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45A59A-944E-3226-D688-A127E3091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29DA3B-52EA-D044-9062-629B46C3063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40615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26B3EC-8A26-4F10-953B-54A2589DE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5269FE-3415-489B-21AF-7EF99EF048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726C61-D6E9-0AA5-93FD-247275932F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F92C29-3722-1B99-52EE-3709461A0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4B506D-C5AB-1C6E-EB2F-D99BB53803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83D5AB-416E-A828-4B56-A2C090A4D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35E4F9-AA10-B547-8B21-BA34FC15047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66277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9D0141-67E9-14F2-DF6B-DFB41349BD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E71F83-2C22-9983-12C4-AE08064B23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1022D4-95A4-F1E2-26AF-1BBF95274C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687714-3C08-F096-CDE9-06EDEBDD49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C137D93-B54E-191F-E669-7B3456757D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E2F1070-2A5E-EB08-E1CC-ABE126B63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8086586-F506-E8C8-7EB8-390CDE53F6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2931463-A570-32E1-6AB8-66BE24EC84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5E2C10-BF61-A943-BA4D-B5191C44D97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78725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F58B9F-9E19-530C-5AFC-B5CEBF3BEE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7C7B70B-7349-832E-3327-38F968233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A17A775-3A67-C44B-3582-9865F26D0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029D52-42D0-5A4F-4977-F947DBE751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6CA5ED-1DC7-6A42-94E3-ABC83DF868D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08325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9153954-F418-8D85-0317-A92BD90D8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61FA9C-9228-D560-94E7-732B4525A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1EE28A-C855-301E-C4AF-1E5BB601EC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DEE298-3EAF-1B4B-BDA2-6B07C6FED28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536221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897F8E-B2FC-A586-6E41-B1CD26C0D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1AFF4E-51AC-5EB3-2DAD-A1D744A7C0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28E414-01CA-0C58-E2FB-A6179F7326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AC42E2-2D3D-C7CE-DD0E-A279EF32A2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D3D103-26D2-A161-E973-B9209654D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BCF89B-4842-B203-7D1D-6B40ACF0B8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70FBAC-CFD4-9B44-82FB-F5C1F18ACEF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582926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1B38C8-70C7-B15E-D6E4-0297585B2D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6D534FB-3413-0C73-1F86-7AE380746D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1984B7-7EF3-81BD-AA31-9237716F9D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971747-596D-AE2E-7AE6-387A6E06CE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4082AB-6200-452F-4B21-92C4D50759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1B2F92-1FE4-A014-D614-C48C53CDE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0A06BC-6FCF-E747-8A5C-7368C6F77C1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552935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91B3F5-D783-B7A1-40E7-DAFA30975F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CCB7C9-9B21-531A-A583-F09CDF006A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42ABFE-AF64-6C9F-84CC-2B99F07946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361ACD-07B9-6AAE-EEA5-3C35ADD812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91D38-1FE3-FF52-2B24-6D62693CD9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721F11-61F5-7245-8C7E-1F51DECE1CE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796599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0710651-7CE4-33D4-4F4C-E96BD41687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95FE6A-C70D-F48B-9B03-7E324964C8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7B8331-8C2F-FD69-FF49-CB62AB8479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59A47F-65F1-E516-17D5-F089DE4B0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0FF32A-CBBC-6938-2AAA-70B151735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9D7040-78F5-F04A-BDFD-0910F375E73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434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6CA5ED-1DC7-6A42-94E3-ABC83DF868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6729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CA24CB-4A32-3C0E-5393-A676554A83F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35FAC2E-7124-5D4B-F587-913E1D7A52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603" y="3639684"/>
            <a:ext cx="9144793" cy="1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3187850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600201"/>
            <a:ext cx="104394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2DB39E-B231-D0F9-101F-8425FB0239C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AC08894-FC8F-DAE9-DFC1-8191897303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046" y="1457099"/>
            <a:ext cx="9144793" cy="1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9813215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5073F3-F75E-137B-EE43-5938B39B741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F10E418-1CF0-94DB-4CB1-CB59A65CAC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5717155"/>
            <a:ext cx="9144793" cy="1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3284825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600201"/>
            <a:ext cx="4927600" cy="4525963"/>
          </a:xfrm>
        </p:spPr>
        <p:txBody>
          <a:bodyPr/>
          <a:lstStyle>
            <a:lvl1pPr marL="342900" indent="-342900">
              <a:buClr>
                <a:schemeClr val="accent1"/>
              </a:buClr>
              <a:buFont typeface="Wingdings" panose="05000000000000000000" pitchFamily="2" charset="2"/>
              <a:buChar char="§"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681DB2B-169F-3ABF-AF2E-115C3583C6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457099"/>
            <a:ext cx="9144793" cy="103641"/>
          </a:xfrm>
          <a:prstGeom prst="rect">
            <a:avLst/>
          </a:prstGeom>
        </p:spPr>
      </p:pic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A8ED09C-1453-AAF8-60B1-46631C67FC0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086524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535113"/>
            <a:ext cx="49297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6800" y="2174875"/>
            <a:ext cx="49297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C4BE73A-2655-CFDD-B0E1-7F3ABBF9D6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416051"/>
            <a:ext cx="9144793" cy="103641"/>
          </a:xfrm>
          <a:prstGeom prst="rect">
            <a:avLst/>
          </a:prstGeom>
        </p:spPr>
      </p:pic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C93B3C4E-34B1-279E-CF02-34583291B0B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070427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75603E3-32C5-F51E-E493-4B352BD0B7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603" y="1524000"/>
            <a:ext cx="9144793" cy="103641"/>
          </a:xfrm>
          <a:prstGeom prst="rect">
            <a:avLst/>
          </a:prstGeom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C9276F-D55A-8488-2590-0452CFFD795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357019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566431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860485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80233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081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DEE298-3EAF-1B4B-BDA2-6B07C6FED2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541076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521511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39223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120930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10972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3938589"/>
            <a:ext cx="10972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10038D8-228D-B1E7-39B7-D7C8EF562C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603" y="1457098"/>
            <a:ext cx="9144793" cy="1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4253491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" y="2438401"/>
            <a:ext cx="12012084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rgbClr val="000000"/>
                  </a:solidFill>
                  <a:cs typeface="Arial" charset="0"/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rgbClr val="000000"/>
                  </a:solidFill>
                  <a:cs typeface="Arial" charset="0"/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rgbClr val="000000"/>
                  </a:solidFill>
                  <a:cs typeface="Arial" charset="0"/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rgbClr val="000000"/>
                  </a:solidFill>
                  <a:cs typeface="Arial" charset="0"/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>
                <a:defRPr/>
              </a:pPr>
              <a:endParaRPr lang="en-US" altLang="en-US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>
                <a:defRPr/>
              </a:pPr>
              <a:endParaRPr lang="en-US" altLang="en-US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>
                <a:defRPr/>
              </a:pPr>
              <a:endParaRPr lang="en-US" altLang="en-US">
                <a:solidFill>
                  <a:srgbClr val="000000"/>
                </a:solidFill>
                <a:cs typeface="Arial" charset="0"/>
              </a:endParaRPr>
            </a:p>
          </p:txBody>
        </p:sp>
      </p:grpSp>
      <p:sp>
        <p:nvSpPr>
          <p:cNvPr id="19662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320800" y="1676400"/>
            <a:ext cx="103632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19662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1320800" y="6248400"/>
            <a:ext cx="2540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4572000" y="6248400"/>
            <a:ext cx="38608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144000" y="6248400"/>
            <a:ext cx="2540000" cy="457200"/>
          </a:xfrm>
        </p:spPr>
        <p:txBody>
          <a:bodyPr/>
          <a:lstStyle>
            <a:lvl1pPr>
              <a:defRPr smtClean="0"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4A98D1BD-76BC-DA4F-BF8E-2A73664A76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833784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8BF27A-B47B-DF45-A2FB-40CBE77854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508647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29DA3B-52EA-D044-9062-629B46C306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878958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76917" y="2017713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buClr>
                <a:srgbClr val="00B050"/>
              </a:buClr>
              <a:defRPr sz="2000"/>
            </a:lvl3pPr>
            <a:lvl4pPr>
              <a:defRPr sz="1800"/>
            </a:lvl4pPr>
            <a:lvl5pPr>
              <a:buClr>
                <a:srgbClr val="7030A0"/>
              </a:buCl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60117" y="2017713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DF732B25-088A-5295-DFD9-15E2B893E4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1145171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5E2C10-BF61-A943-BA4D-B5191C44D9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54678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6CA5ED-1DC7-6A42-94E3-ABC83DF868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316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70FBAC-CFD4-9B44-82FB-F5C1F18ACE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058959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DEE298-3EAF-1B4B-BDA2-6B07C6FED2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577203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70FBAC-CFD4-9B44-82FB-F5C1F18ACE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799109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0A06BC-6FCF-E747-8A5C-7368C6F77C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213977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721F11-61F5-7245-8C7E-1F51DECE1C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628012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38733" y="214313"/>
            <a:ext cx="2601384" cy="5918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4584" y="214313"/>
            <a:ext cx="7600949" cy="5918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9D7040-78F5-F04A-BDFD-0910F375E7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74434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8BEC5B-45A6-4FD1-9952-5EC0BEB8FE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152975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B835C2-853A-4A37-984E-4BAE554866C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2531868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B8DA1B-1E79-47EE-AD04-B589C40DFE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0521197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B2728-E1F3-464C-94DD-8CC8E0CF56F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2533988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9D1F5C-BF37-423A-89B4-1BB6BE61D13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8455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0A06BC-6FCF-E747-8A5C-7368C6F77C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400342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8E31B2-F9F1-4AED-8A0A-78A81C34480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0690682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89A92A-D157-4A75-A970-BCA171EB0F5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2619060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99AD91-16EF-4608-B78D-7100C0E11E7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8044270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B04853-53C6-44DF-9688-47EC6A054B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5621257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F4B2F7-B379-41F5-B96D-2F8E922C6A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9393027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F669C2-BE6D-4C3E-B158-B6EB42AF4E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9699888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EEA9F5-5864-4FBF-8A2A-894AB430D7F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314764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449BEB-DCDA-FA98-B690-A5805E7C51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8E8092-2510-B175-D894-D7585AAB72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DA0180-1C20-5D66-F9EF-2830A5B100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3773B5-EB08-C947-CE27-1F98FCACE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E3966E-6E3D-1C73-A1E4-F8518DD29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98D1BD-76BC-DA4F-BF8E-2A73664A76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358098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E8C30-2612-361F-3DCD-8E314B0F2F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78053F-9E41-6DAF-67CB-BFA8D88C05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090747-60DA-A67D-EC2B-E209717B1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7EFD0A-D47A-F448-3371-EB3C3764D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5724AC-0E4C-4E75-6D5F-FEFF761E20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8BF27A-B47B-DF45-A2FB-40CBE77854D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750745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71B6C8-C8E0-D663-1BD8-0F96561A4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D6B4D1-871D-6E8C-3706-29FA205AFF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080301-73B7-9AA1-3ADF-321DB6356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2A43BF-0B46-0453-7BF3-BC23D5989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45A59A-944E-3226-D688-A127E3091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29DA3B-52EA-D044-9062-629B46C3063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861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5.xml"/><Relationship Id="rId13" Type="http://schemas.openxmlformats.org/officeDocument/2006/relationships/slideLayout" Target="../slideLayouts/slideLayout120.xml"/><Relationship Id="rId3" Type="http://schemas.openxmlformats.org/officeDocument/2006/relationships/slideLayout" Target="../slideLayouts/slideLayout110.xml"/><Relationship Id="rId7" Type="http://schemas.openxmlformats.org/officeDocument/2006/relationships/slideLayout" Target="../slideLayouts/slideLayout114.xml"/><Relationship Id="rId12" Type="http://schemas.openxmlformats.org/officeDocument/2006/relationships/slideLayout" Target="../slideLayouts/slideLayout119.xml"/><Relationship Id="rId2" Type="http://schemas.openxmlformats.org/officeDocument/2006/relationships/slideLayout" Target="../slideLayouts/slideLayout109.xml"/><Relationship Id="rId1" Type="http://schemas.openxmlformats.org/officeDocument/2006/relationships/slideLayout" Target="../slideLayouts/slideLayout108.xml"/><Relationship Id="rId6" Type="http://schemas.openxmlformats.org/officeDocument/2006/relationships/slideLayout" Target="../slideLayouts/slideLayout113.xml"/><Relationship Id="rId11" Type="http://schemas.openxmlformats.org/officeDocument/2006/relationships/slideLayout" Target="../slideLayouts/slideLayout118.xml"/><Relationship Id="rId5" Type="http://schemas.openxmlformats.org/officeDocument/2006/relationships/slideLayout" Target="../slideLayouts/slideLayout112.xml"/><Relationship Id="rId15" Type="http://schemas.openxmlformats.org/officeDocument/2006/relationships/theme" Target="../theme/theme10.xml"/><Relationship Id="rId10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111.xml"/><Relationship Id="rId9" Type="http://schemas.openxmlformats.org/officeDocument/2006/relationships/slideLayout" Target="../slideLayouts/slideLayout116.xml"/><Relationship Id="rId14" Type="http://schemas.openxmlformats.org/officeDocument/2006/relationships/slideLayout" Target="../slideLayouts/slideLayout12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7.xml"/><Relationship Id="rId13" Type="http://schemas.openxmlformats.org/officeDocument/2006/relationships/slideLayout" Target="../slideLayouts/slideLayout72.xml"/><Relationship Id="rId3" Type="http://schemas.openxmlformats.org/officeDocument/2006/relationships/slideLayout" Target="../slideLayouts/slideLayout62.xml"/><Relationship Id="rId7" Type="http://schemas.openxmlformats.org/officeDocument/2006/relationships/slideLayout" Target="../slideLayouts/slideLayout66.xml"/><Relationship Id="rId12" Type="http://schemas.openxmlformats.org/officeDocument/2006/relationships/slideLayout" Target="../slideLayouts/slideLayout71.xml"/><Relationship Id="rId2" Type="http://schemas.openxmlformats.org/officeDocument/2006/relationships/slideLayout" Target="../slideLayouts/slideLayout61.xml"/><Relationship Id="rId1" Type="http://schemas.openxmlformats.org/officeDocument/2006/relationships/slideLayout" Target="../slideLayouts/slideLayout60.xml"/><Relationship Id="rId6" Type="http://schemas.openxmlformats.org/officeDocument/2006/relationships/slideLayout" Target="../slideLayouts/slideLayout65.xml"/><Relationship Id="rId11" Type="http://schemas.openxmlformats.org/officeDocument/2006/relationships/slideLayout" Target="../slideLayouts/slideLayout70.xml"/><Relationship Id="rId5" Type="http://schemas.openxmlformats.org/officeDocument/2006/relationships/slideLayout" Target="../slideLayouts/slideLayout64.xml"/><Relationship Id="rId15" Type="http://schemas.openxmlformats.org/officeDocument/2006/relationships/theme" Target="../theme/theme6.xml"/><Relationship Id="rId10" Type="http://schemas.openxmlformats.org/officeDocument/2006/relationships/slideLayout" Target="../slideLayouts/slideLayout69.xml"/><Relationship Id="rId4" Type="http://schemas.openxmlformats.org/officeDocument/2006/relationships/slideLayout" Target="../slideLayouts/slideLayout63.xml"/><Relationship Id="rId9" Type="http://schemas.openxmlformats.org/officeDocument/2006/relationships/slideLayout" Target="../slideLayouts/slideLayout68.xml"/><Relationship Id="rId14" Type="http://schemas.openxmlformats.org/officeDocument/2006/relationships/slideLayout" Target="../slideLayouts/slideLayout73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1.xml"/><Relationship Id="rId13" Type="http://schemas.openxmlformats.org/officeDocument/2006/relationships/theme" Target="../theme/theme7.xml"/><Relationship Id="rId3" Type="http://schemas.openxmlformats.org/officeDocument/2006/relationships/slideLayout" Target="../slideLayouts/slideLayout76.xml"/><Relationship Id="rId7" Type="http://schemas.openxmlformats.org/officeDocument/2006/relationships/slideLayout" Target="../slideLayouts/slideLayout80.xml"/><Relationship Id="rId12" Type="http://schemas.openxmlformats.org/officeDocument/2006/relationships/slideLayout" Target="../slideLayouts/slideLayout85.xml"/><Relationship Id="rId2" Type="http://schemas.openxmlformats.org/officeDocument/2006/relationships/slideLayout" Target="../slideLayouts/slideLayout75.xml"/><Relationship Id="rId1" Type="http://schemas.openxmlformats.org/officeDocument/2006/relationships/slideLayout" Target="../slideLayouts/slideLayout74.xml"/><Relationship Id="rId6" Type="http://schemas.openxmlformats.org/officeDocument/2006/relationships/slideLayout" Target="../slideLayouts/slideLayout79.xml"/><Relationship Id="rId11" Type="http://schemas.openxmlformats.org/officeDocument/2006/relationships/slideLayout" Target="../slideLayouts/slideLayout84.xml"/><Relationship Id="rId5" Type="http://schemas.openxmlformats.org/officeDocument/2006/relationships/slideLayout" Target="../slideLayouts/slideLayout78.xml"/><Relationship Id="rId10" Type="http://schemas.openxmlformats.org/officeDocument/2006/relationships/slideLayout" Target="../slideLayouts/slideLayout83.xml"/><Relationship Id="rId4" Type="http://schemas.openxmlformats.org/officeDocument/2006/relationships/slideLayout" Target="../slideLayouts/slideLayout77.xml"/><Relationship Id="rId9" Type="http://schemas.openxmlformats.org/officeDocument/2006/relationships/slideLayout" Target="../slideLayouts/slideLayout82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3.xml"/><Relationship Id="rId3" Type="http://schemas.openxmlformats.org/officeDocument/2006/relationships/slideLayout" Target="../slideLayouts/slideLayout88.xml"/><Relationship Id="rId7" Type="http://schemas.openxmlformats.org/officeDocument/2006/relationships/slideLayout" Target="../slideLayouts/slideLayout92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87.xml"/><Relationship Id="rId1" Type="http://schemas.openxmlformats.org/officeDocument/2006/relationships/slideLayout" Target="../slideLayouts/slideLayout86.xml"/><Relationship Id="rId6" Type="http://schemas.openxmlformats.org/officeDocument/2006/relationships/slideLayout" Target="../slideLayouts/slideLayout91.xml"/><Relationship Id="rId11" Type="http://schemas.openxmlformats.org/officeDocument/2006/relationships/slideLayout" Target="../slideLayouts/slideLayout96.xml"/><Relationship Id="rId5" Type="http://schemas.openxmlformats.org/officeDocument/2006/relationships/slideLayout" Target="../slideLayouts/slideLayout90.xml"/><Relationship Id="rId10" Type="http://schemas.openxmlformats.org/officeDocument/2006/relationships/slideLayout" Target="../slideLayouts/slideLayout95.xml"/><Relationship Id="rId4" Type="http://schemas.openxmlformats.org/officeDocument/2006/relationships/slideLayout" Target="../slideLayouts/slideLayout89.xml"/><Relationship Id="rId9" Type="http://schemas.openxmlformats.org/officeDocument/2006/relationships/slideLayout" Target="../slideLayouts/slideLayout94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4.xml"/><Relationship Id="rId3" Type="http://schemas.openxmlformats.org/officeDocument/2006/relationships/slideLayout" Target="../slideLayouts/slideLayout99.xml"/><Relationship Id="rId7" Type="http://schemas.openxmlformats.org/officeDocument/2006/relationships/slideLayout" Target="../slideLayouts/slideLayout103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8.xml"/><Relationship Id="rId1" Type="http://schemas.openxmlformats.org/officeDocument/2006/relationships/slideLayout" Target="../slideLayouts/slideLayout97.xml"/><Relationship Id="rId6" Type="http://schemas.openxmlformats.org/officeDocument/2006/relationships/slideLayout" Target="../slideLayouts/slideLayout102.xml"/><Relationship Id="rId11" Type="http://schemas.openxmlformats.org/officeDocument/2006/relationships/slideLayout" Target="../slideLayouts/slideLayout107.xml"/><Relationship Id="rId5" Type="http://schemas.openxmlformats.org/officeDocument/2006/relationships/slideLayout" Target="../slideLayouts/slideLayout101.xml"/><Relationship Id="rId10" Type="http://schemas.openxmlformats.org/officeDocument/2006/relationships/slideLayout" Target="../slideLayouts/slideLayout106.xml"/><Relationship Id="rId4" Type="http://schemas.openxmlformats.org/officeDocument/2006/relationships/slideLayout" Target="../slideLayouts/slideLayout100.xml"/><Relationship Id="rId9" Type="http://schemas.openxmlformats.org/officeDocument/2006/relationships/slideLayout" Target="../slideLayouts/slideLayout10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ltGray">
          <a:xfrm>
            <a:off x="556684" y="1098551"/>
            <a:ext cx="58420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 sz="2400">
              <a:solidFill>
                <a:srgbClr val="000000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ltGray">
          <a:xfrm>
            <a:off x="1066801" y="1098551"/>
            <a:ext cx="438151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 sz="2400">
              <a:solidFill>
                <a:srgbClr val="000000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ltGray">
          <a:xfrm>
            <a:off x="721785" y="1520826"/>
            <a:ext cx="563033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 sz="2400">
              <a:solidFill>
                <a:srgbClr val="000000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ltGray">
          <a:xfrm>
            <a:off x="1214967" y="1520826"/>
            <a:ext cx="491067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 sz="2400">
              <a:solidFill>
                <a:srgbClr val="000000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ltGray">
          <a:xfrm>
            <a:off x="169333" y="1447801"/>
            <a:ext cx="747184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 sz="2400">
              <a:solidFill>
                <a:srgbClr val="000000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gray">
          <a:xfrm>
            <a:off x="1016000" y="990601"/>
            <a:ext cx="42333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 sz="2400">
              <a:solidFill>
                <a:srgbClr val="000000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gray">
          <a:xfrm>
            <a:off x="590551" y="1781175"/>
            <a:ext cx="10968567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 sz="2400">
              <a:solidFill>
                <a:srgbClr val="000000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534585" y="214314"/>
            <a:ext cx="10390716" cy="146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76917" y="2017713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559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49400" y="6243638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559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876800" y="6243638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559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389533" y="6243638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>
                <a:solidFill>
                  <a:srgbClr val="000000"/>
                </a:solidFill>
                <a:latin typeface="Tahoma" charset="0"/>
              </a:defRPr>
            </a:lvl1pPr>
          </a:lstStyle>
          <a:p>
            <a:pPr>
              <a:defRPr/>
            </a:pPr>
            <a:fld id="{5274C723-BB4E-2748-A899-F23AA4562A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934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  <p:sldLayoutId id="2147483691" r:id="rId12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charset="0"/>
        <a:buChar char="n"/>
        <a:defRPr sz="3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charset="0"/>
        <a:buChar char="n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charset="0"/>
        <a:buChar char="n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charset="0"/>
        <a:buChar char="n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n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68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734800" y="6351270"/>
            <a:ext cx="457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5274C723-BB4E-2748-A899-F23AA4562A6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502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  <p:sldLayoutId id="2147483936" r:id="rId12"/>
    <p:sldLayoutId id="2147483937" r:id="rId13"/>
    <p:sldLayoutId id="2147483938" r:id="rId14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231775" indent="-231775" algn="l" rtl="0" eaLnBrk="1" fontAlgn="base" hangingPunct="1">
        <a:spcBef>
          <a:spcPct val="20000"/>
        </a:spcBef>
        <a:spcAft>
          <a:spcPct val="0"/>
        </a:spcAft>
        <a:buClr>
          <a:srgbClr val="0070C0"/>
        </a:buClr>
        <a:buSzPct val="100000"/>
        <a:buFont typeface="Wingdings" panose="05000000000000000000" pitchFamily="2" charset="2"/>
        <a:buChar char="§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465138" indent="-225425" algn="l" rtl="0" eaLnBrk="1" fontAlgn="base" hangingPunct="1">
        <a:spcBef>
          <a:spcPct val="20000"/>
        </a:spcBef>
        <a:spcAft>
          <a:spcPct val="0"/>
        </a:spcAft>
        <a:buClr>
          <a:srgbClr val="00B050"/>
        </a:buClr>
        <a:buFont typeface="Wingdings" panose="05000000000000000000" pitchFamily="2" charset="2"/>
        <a:buChar char="§"/>
        <a:defRPr sz="2800">
          <a:solidFill>
            <a:schemeClr val="tx1"/>
          </a:solidFill>
          <a:latin typeface="+mn-lt"/>
          <a:ea typeface="+mn-ea"/>
        </a:defRPr>
      </a:lvl2pPr>
      <a:lvl3pPr marL="682625" indent="-231775" algn="l" rtl="0" eaLnBrk="1" fontAlgn="base" hangingPunct="1">
        <a:spcBef>
          <a:spcPct val="20000"/>
        </a:spcBef>
        <a:spcAft>
          <a:spcPct val="0"/>
        </a:spcAft>
        <a:buClr>
          <a:srgbClr val="FFC000"/>
        </a:buClr>
        <a:buFont typeface="Wingdings" panose="05000000000000000000" pitchFamily="2" charset="2"/>
        <a:buChar char="§"/>
        <a:defRPr sz="2400">
          <a:solidFill>
            <a:schemeClr val="tx1"/>
          </a:solidFill>
          <a:latin typeface="+mn-lt"/>
          <a:ea typeface="+mn-ea"/>
        </a:defRPr>
      </a:lvl3pPr>
      <a:lvl4pPr marL="914400" indent="-225425" algn="l" rtl="0" eaLnBrk="1" fontAlgn="base" hangingPunct="1">
        <a:spcBef>
          <a:spcPct val="20000"/>
        </a:spcBef>
        <a:spcAft>
          <a:spcPct val="0"/>
        </a:spcAft>
        <a:buClr>
          <a:schemeClr val="accent5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4pPr>
      <a:lvl5pPr marL="1146175" indent="-225425" algn="l" rtl="0" eaLnBrk="1" fontAlgn="base" hangingPunct="1">
        <a:spcBef>
          <a:spcPct val="20000"/>
        </a:spcBef>
        <a:spcAft>
          <a:spcPct val="0"/>
        </a:spcAft>
        <a:buClr>
          <a:srgbClr val="7030A0"/>
        </a:buClr>
        <a:buFont typeface="Wingdings" panose="05000000000000000000" pitchFamily="2" charset="2"/>
        <a:buChar char="§"/>
        <a:defRPr sz="18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</p:txBody>
      </p:sp>
      <p:sp>
        <p:nvSpPr>
          <p:cNvPr id="768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734800" y="6351270"/>
            <a:ext cx="457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944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  <p:sldLayoutId id="2147483728" r:id="rId12"/>
    <p:sldLayoutId id="2147483729" r:id="rId13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228600" indent="-228600" algn="l" rtl="0" eaLnBrk="1" fontAlgn="base" hangingPunct="1">
        <a:spcBef>
          <a:spcPct val="20000"/>
        </a:spcBef>
        <a:spcAft>
          <a:spcPct val="0"/>
        </a:spcAft>
        <a:buClr>
          <a:srgbClr val="0070C0"/>
        </a:buClr>
        <a:buFont typeface="Comic Sans MS" panose="030F0702030302020204" pitchFamily="66" charset="0"/>
        <a:buChar char="€"/>
        <a:defRPr sz="20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457200" indent="-228600" algn="l" rtl="0" eaLnBrk="1" fontAlgn="base" hangingPunct="1">
        <a:spcBef>
          <a:spcPct val="20000"/>
        </a:spcBef>
        <a:spcAft>
          <a:spcPct val="0"/>
        </a:spcAft>
        <a:buClr>
          <a:srgbClr val="00B050"/>
        </a:buClr>
        <a:buFont typeface="Comic Sans MS" panose="030F0702030302020204" pitchFamily="66" charset="0"/>
        <a:buChar char="₻"/>
        <a:defRPr sz="1800">
          <a:solidFill>
            <a:schemeClr val="tx1"/>
          </a:solidFill>
          <a:latin typeface="+mn-lt"/>
          <a:ea typeface="+mn-ea"/>
        </a:defRPr>
      </a:lvl2pPr>
      <a:lvl3pPr marL="685800" indent="-228600" algn="l" rtl="0" eaLnBrk="1" fontAlgn="base" hangingPunct="1">
        <a:spcBef>
          <a:spcPct val="20000"/>
        </a:spcBef>
        <a:spcAft>
          <a:spcPct val="0"/>
        </a:spcAft>
        <a:buClr>
          <a:srgbClr val="FFC000"/>
        </a:buClr>
        <a:buFont typeface="Comic Sans MS" panose="030F0702030302020204" pitchFamily="66" charset="0"/>
        <a:buChar char="Ж"/>
        <a:defRPr sz="1600">
          <a:solidFill>
            <a:schemeClr val="tx1"/>
          </a:solidFill>
          <a:latin typeface="+mn-lt"/>
          <a:ea typeface="+mn-ea"/>
        </a:defRPr>
      </a:lvl3pPr>
      <a:lvl4pPr marL="914400" indent="-228600" algn="l" rtl="0" eaLnBrk="1" fontAlgn="base" hangingPunct="1">
        <a:spcBef>
          <a:spcPct val="20000"/>
        </a:spcBef>
        <a:spcAft>
          <a:spcPct val="0"/>
        </a:spcAft>
        <a:buClr>
          <a:schemeClr val="accent5"/>
        </a:buClr>
        <a:buFont typeface="Comic Sans MS" panose="030F0702030302020204" pitchFamily="66" charset="0"/>
        <a:buChar char="Ђ"/>
        <a:defRPr sz="1400">
          <a:solidFill>
            <a:schemeClr val="tx1"/>
          </a:solidFill>
          <a:latin typeface="+mn-lt"/>
          <a:ea typeface="+mn-ea"/>
        </a:defRPr>
      </a:lvl4pPr>
      <a:lvl5pPr marL="1082675" indent="-168275" algn="l" rtl="0" eaLnBrk="1" fontAlgn="base" hangingPunct="1">
        <a:spcBef>
          <a:spcPct val="20000"/>
        </a:spcBef>
        <a:spcAft>
          <a:spcPct val="0"/>
        </a:spcAft>
        <a:buClr>
          <a:srgbClr val="7030A0"/>
        </a:buClr>
        <a:buFont typeface="Comic Sans MS" panose="030F0702030302020204" pitchFamily="66" charset="0"/>
        <a:buChar char="₹"/>
        <a:defRPr sz="1200">
          <a:solidFill>
            <a:schemeClr val="tx1"/>
          </a:solidFill>
          <a:latin typeface="+mn-lt"/>
          <a:ea typeface="+mn-ea"/>
        </a:defRPr>
      </a:lvl5pPr>
      <a:lvl6pPr marL="1311275" indent="-168275" algn="l" rtl="0" eaLnBrk="1" fontAlgn="base" hangingPunct="1">
        <a:spcBef>
          <a:spcPct val="20000"/>
        </a:spcBef>
        <a:spcAft>
          <a:spcPct val="0"/>
        </a:spcAft>
        <a:buClr>
          <a:srgbClr val="00B0F0"/>
        </a:buClr>
        <a:buFont typeface="Comic Sans MS" panose="030F0702030302020204" pitchFamily="66" charset="0"/>
        <a:buChar char="Љ"/>
        <a:defRPr sz="1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ltGray">
          <a:xfrm>
            <a:off x="556684" y="1098551"/>
            <a:ext cx="58420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 sz="2400">
              <a:solidFill>
                <a:srgbClr val="000000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ltGray">
          <a:xfrm>
            <a:off x="1066801" y="1098551"/>
            <a:ext cx="438151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 sz="2400">
              <a:solidFill>
                <a:srgbClr val="000000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ltGray">
          <a:xfrm>
            <a:off x="721785" y="1520826"/>
            <a:ext cx="563033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 sz="2400">
              <a:solidFill>
                <a:srgbClr val="000000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ltGray">
          <a:xfrm>
            <a:off x="1214967" y="1520826"/>
            <a:ext cx="491067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 sz="2400">
              <a:solidFill>
                <a:srgbClr val="000000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ltGray">
          <a:xfrm>
            <a:off x="169333" y="1447801"/>
            <a:ext cx="747184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 sz="2400">
              <a:solidFill>
                <a:srgbClr val="000000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gray">
          <a:xfrm>
            <a:off x="1016000" y="990601"/>
            <a:ext cx="42333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 sz="2400">
              <a:solidFill>
                <a:srgbClr val="000000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gray">
          <a:xfrm>
            <a:off x="590551" y="1781175"/>
            <a:ext cx="10968567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 sz="2400">
              <a:solidFill>
                <a:srgbClr val="000000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534585" y="214314"/>
            <a:ext cx="10390716" cy="146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76917" y="2017713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559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49400" y="6243638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559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876800" y="6243638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559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389533" y="6243638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>
                <a:solidFill>
                  <a:srgbClr val="000000"/>
                </a:solidFill>
                <a:latin typeface="Tahoma" charset="0"/>
              </a:defRPr>
            </a:lvl1pPr>
          </a:lstStyle>
          <a:p>
            <a:pPr>
              <a:defRPr/>
            </a:pPr>
            <a:fld id="{5274C723-BB4E-2748-A899-F23AA4562A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136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43" r:id="rId12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charset="0"/>
        <a:buChar char="n"/>
        <a:defRPr sz="3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charset="0"/>
        <a:buChar char="n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charset="0"/>
        <a:buChar char="n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charset="0"/>
        <a:buChar char="n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n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85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5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5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8BD1F65A-A61B-4D13-94A9-7FAAF0A2907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10480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B22989E-9B45-8BAB-AAB2-C161F807B9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C22120-EA59-BF20-5917-0FD1EB3999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26B594-1CF6-7890-781D-7FB2D31D6B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562882-BC9B-3C3A-3493-BE7E6BBC5E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E0EE3B-D621-6F9F-B9DE-C5B9E63D0C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CACF823-2194-4279-9649-5D37910DB16B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8092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68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734800" y="6351270"/>
            <a:ext cx="457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5274C723-BB4E-2748-A899-F23AA4562A6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67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70C0"/>
        </a:buClr>
        <a:buFont typeface="Wingdings" panose="05000000000000000000" pitchFamily="2" charset="2"/>
        <a:buChar char="§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B050"/>
        </a:buClr>
        <a:buFont typeface="Wingdings" panose="05000000000000000000" pitchFamily="2" charset="2"/>
        <a:buChar char="§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FFC000"/>
        </a:buClr>
        <a:buFont typeface="Wingdings" panose="05000000000000000000" pitchFamily="2" charset="2"/>
        <a:buChar char="§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5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7030A0"/>
        </a:buClr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ltGray">
          <a:xfrm>
            <a:off x="556684" y="1098551"/>
            <a:ext cx="58420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 sz="2400">
              <a:solidFill>
                <a:srgbClr val="000000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ltGray">
          <a:xfrm>
            <a:off x="1066801" y="1098551"/>
            <a:ext cx="438151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 sz="2400">
              <a:solidFill>
                <a:srgbClr val="000000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ltGray">
          <a:xfrm>
            <a:off x="721785" y="1520826"/>
            <a:ext cx="563033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 sz="2400">
              <a:solidFill>
                <a:srgbClr val="000000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ltGray">
          <a:xfrm>
            <a:off x="1214967" y="1520826"/>
            <a:ext cx="491067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 sz="2400">
              <a:solidFill>
                <a:srgbClr val="000000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ltGray">
          <a:xfrm>
            <a:off x="169333" y="1447801"/>
            <a:ext cx="747184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 sz="2400">
              <a:solidFill>
                <a:srgbClr val="000000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gray">
          <a:xfrm>
            <a:off x="1016000" y="990601"/>
            <a:ext cx="42333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 sz="2400">
              <a:solidFill>
                <a:srgbClr val="000000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gray">
          <a:xfrm>
            <a:off x="590551" y="1781175"/>
            <a:ext cx="10968567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 sz="2400">
              <a:solidFill>
                <a:srgbClr val="000000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534585" y="214314"/>
            <a:ext cx="10390716" cy="146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76917" y="2017713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559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49400" y="6243638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559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876800" y="6243638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559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389533" y="6243638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>
                <a:solidFill>
                  <a:srgbClr val="000000"/>
                </a:solidFill>
                <a:latin typeface="Tahoma" charset="0"/>
              </a:defRPr>
            </a:lvl1pPr>
          </a:lstStyle>
          <a:p>
            <a:pPr>
              <a:defRPr/>
            </a:pPr>
            <a:fld id="{5274C723-BB4E-2748-A899-F23AA4562A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711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  <p:sldLayoutId id="2147483785" r:id="rId2"/>
    <p:sldLayoutId id="2147483786" r:id="rId3"/>
    <p:sldLayoutId id="2147483787" r:id="rId4"/>
    <p:sldLayoutId id="2147483788" r:id="rId5"/>
    <p:sldLayoutId id="2147483789" r:id="rId6"/>
    <p:sldLayoutId id="2147483790" r:id="rId7"/>
    <p:sldLayoutId id="2147483791" r:id="rId8"/>
    <p:sldLayoutId id="2147483792" r:id="rId9"/>
    <p:sldLayoutId id="2147483793" r:id="rId10"/>
    <p:sldLayoutId id="2147483794" r:id="rId11"/>
    <p:sldLayoutId id="2147483795" r:id="rId12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charset="0"/>
        <a:buChar char="n"/>
        <a:defRPr sz="3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charset="0"/>
        <a:buChar char="n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charset="0"/>
        <a:buChar char="n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charset="0"/>
        <a:buChar char="n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n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85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5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5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8BD1F65A-A61B-4D13-94A9-7FAAF0A2907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1032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B22989E-9B45-8BAB-AAB2-C161F807B9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C22120-EA59-BF20-5917-0FD1EB3999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26B594-1CF6-7890-781D-7FB2D31D6B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562882-BC9B-3C3A-3493-BE7E6BBC5E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E0EE3B-D621-6F9F-B9DE-C5B9E63D0C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CACF823-2194-4279-9649-5D37910DB16B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5857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9" r:id="rId1"/>
    <p:sldLayoutId id="2147483810" r:id="rId2"/>
    <p:sldLayoutId id="2147483811" r:id="rId3"/>
    <p:sldLayoutId id="2147483812" r:id="rId4"/>
    <p:sldLayoutId id="2147483813" r:id="rId5"/>
    <p:sldLayoutId id="2147483814" r:id="rId6"/>
    <p:sldLayoutId id="2147483815" r:id="rId7"/>
    <p:sldLayoutId id="2147483816" r:id="rId8"/>
    <p:sldLayoutId id="2147483817" r:id="rId9"/>
    <p:sldLayoutId id="2147483818" r:id="rId10"/>
    <p:sldLayoutId id="214748381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8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895599" y="2773680"/>
            <a:ext cx="6988629" cy="65532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charset="0"/>
              <a:buNone/>
              <a:defRPr/>
            </a:pPr>
            <a:r>
              <a:rPr lang="en-US" sz="4800" b="1" i="1" dirty="0">
                <a:latin typeface="Comic Sans MS" panose="030F0702030302020204" pitchFamily="66" charset="0"/>
              </a:rPr>
              <a:t>Ostertagia ostertagi</a:t>
            </a:r>
            <a:endParaRPr lang="en-US" sz="4000" i="1" dirty="0">
              <a:latin typeface="Comic Sans MS" panose="030F0702030302020204" pitchFamily="66" charset="0"/>
            </a:endParaRPr>
          </a:p>
        </p:txBody>
      </p:sp>
      <p:pic>
        <p:nvPicPr>
          <p:cNvPr id="3077" name="Picture 5" descr="ncsta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24000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3">
            <a:extLst>
              <a:ext uri="{FF2B5EF4-FFF2-40B4-BE49-F238E27FC236}">
                <a16:creationId xmlns:a16="http://schemas.microsoft.com/office/drawing/2014/main" id="{5F46476C-9367-B858-6D40-731095B762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099" y="6518985"/>
            <a:ext cx="3496827" cy="20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:lc="http://schemas.openxmlformats.org/drawingml/2006/lockedCanvas"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lnSpc>
                <a:spcPct val="90000"/>
              </a:lnSpc>
              <a:buFont typeface="Wingdings" charset="0"/>
              <a:buNone/>
              <a:defRPr/>
            </a:pPr>
            <a:r>
              <a:rPr lang="en-US" sz="1200" b="1" kern="0" dirty="0">
                <a:latin typeface="Comic Sans MS" panose="030F0702030302020204" pitchFamily="66" charset="0"/>
              </a:rPr>
              <a:t>Nematodes : </a:t>
            </a:r>
            <a:r>
              <a:rPr lang="en-US" sz="1200" b="1" kern="0" dirty="0" err="1">
                <a:latin typeface="Comic Sans MS" panose="030F0702030302020204" pitchFamily="66" charset="0"/>
              </a:rPr>
              <a:t>Strongylids</a:t>
            </a:r>
            <a:r>
              <a:rPr lang="en-US" sz="1200" b="1" kern="0" dirty="0">
                <a:latin typeface="Comic Sans MS" panose="030F0702030302020204" pitchFamily="66" charset="0"/>
              </a:rPr>
              <a:t> : </a:t>
            </a:r>
            <a:r>
              <a:rPr lang="en-US" sz="1200" b="1" kern="0" dirty="0" err="1">
                <a:latin typeface="Comic Sans MS" panose="030F0702030302020204" pitchFamily="66" charset="0"/>
              </a:rPr>
              <a:t>Trichostrongyles</a:t>
            </a:r>
            <a:endParaRPr lang="en-US" sz="1200" kern="0" dirty="0">
              <a:latin typeface="Comic Sans MS" panose="030F0702030302020204" pitchFamily="66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315548D-3118-011E-A068-E514E053863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8097" y="4890206"/>
            <a:ext cx="1828804" cy="1828804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D24150-62AA-D1F6-E3EB-7EB58F87587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F4652-A1A8-4671-B02C-0800869B823E}" type="slidenum">
              <a:rPr lang="en-US" smtClean="0"/>
              <a:t>1</a:t>
            </a:fld>
            <a:endParaRPr lang="en-US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E5808566-A0B4-B028-1932-4A2BFB11D2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3952854"/>
            <a:ext cx="6400800" cy="749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lnSpcReduction="10000"/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Wingdings" panose="05000000000000000000" pitchFamily="2" charset="2"/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4572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None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9144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Wingdings" panose="05000000000000000000" pitchFamily="2" charset="2"/>
              <a:buNone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5"/>
              </a:buClr>
              <a:buFont typeface="Wingdings" panose="05000000000000000000" pitchFamily="2" charset="2"/>
              <a:buNone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8288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Wingdings" panose="05000000000000000000" pitchFamily="2" charset="2"/>
              <a:buNone/>
              <a:defRPr sz="1800">
                <a:solidFill>
                  <a:schemeClr val="tx1"/>
                </a:solidFill>
                <a:latin typeface="+mn-lt"/>
                <a:ea typeface="+mn-ea"/>
              </a:defRPr>
            </a:lvl5pPr>
            <a:lvl6pPr marL="22860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7432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2004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6576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lnSpc>
                <a:spcPct val="90000"/>
              </a:lnSpc>
              <a:buFont typeface="Wingdings" charset="0"/>
              <a:buNone/>
              <a:defRPr/>
            </a:pPr>
            <a:r>
              <a:rPr lang="en-US" sz="4800" b="1" kern="0" dirty="0">
                <a:latin typeface="Comic Sans MS" panose="030F0702030302020204" pitchFamily="66" charset="0"/>
              </a:rPr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2161371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77A23F-4212-9270-83CA-C160BED523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Primary </a:t>
            </a:r>
            <a:r>
              <a:rPr lang="en-US" b="1" dirty="0" err="1"/>
              <a:t>GINs</a:t>
            </a:r>
            <a:endParaRPr lang="en-US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DB54FFA-3839-3BB9-C79C-45B2A99B37AD}"/>
              </a:ext>
            </a:extLst>
          </p:cNvPr>
          <p:cNvSpPr txBox="1"/>
          <p:nvPr/>
        </p:nvSpPr>
        <p:spPr>
          <a:xfrm>
            <a:off x="620167" y="2355600"/>
            <a:ext cx="6995071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5486400" algn="l"/>
              </a:tabLst>
            </a:pPr>
            <a:r>
              <a:rPr lang="en-US" dirty="0">
                <a:latin typeface="Comic Sans MS" panose="030F0702030302020204" pitchFamily="66" charset="0"/>
              </a:rPr>
              <a:t>___ </a:t>
            </a:r>
            <a:r>
              <a:rPr lang="en-US" b="1" dirty="0">
                <a:latin typeface="Comic Sans MS" panose="030F0702030302020204" pitchFamily="66" charset="0"/>
              </a:rPr>
              <a:t>1.</a:t>
            </a:r>
            <a:r>
              <a:rPr lang="en-US" dirty="0">
                <a:latin typeface="Comic Sans MS" panose="030F0702030302020204" pitchFamily="66" charset="0"/>
              </a:rPr>
              <a:t> A primary </a:t>
            </a:r>
            <a:r>
              <a:rPr lang="en-US" dirty="0" err="1">
                <a:latin typeface="Comic Sans MS" panose="030F0702030302020204" pitchFamily="66" charset="0"/>
              </a:rPr>
              <a:t>GastroIntestinal</a:t>
            </a:r>
            <a:r>
              <a:rPr lang="en-US" dirty="0">
                <a:latin typeface="Comic Sans MS" panose="030F0702030302020204" pitchFamily="66" charset="0"/>
              </a:rPr>
              <a:t> Nematode</a:t>
            </a:r>
          </a:p>
          <a:p>
            <a:pPr>
              <a:tabLst>
                <a:tab pos="54864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dirty="0">
                <a:latin typeface="Comic Sans MS" panose="030F0702030302020204" pitchFamily="66" charset="0"/>
              </a:rPr>
              <a:t>___ </a:t>
            </a:r>
            <a:r>
              <a:rPr lang="en-US" b="1" dirty="0">
                <a:latin typeface="Comic Sans MS" panose="030F0702030302020204" pitchFamily="66" charset="0"/>
              </a:rPr>
              <a:t>2.</a:t>
            </a:r>
            <a:r>
              <a:rPr lang="en-US" dirty="0">
                <a:latin typeface="Comic Sans MS" panose="030F0702030302020204" pitchFamily="66" charset="0"/>
              </a:rPr>
              <a:t> Brown Stomach Worm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dirty="0">
                <a:latin typeface="Comic Sans MS" panose="030F0702030302020204" pitchFamily="66" charset="0"/>
              </a:rPr>
              <a:t>___ </a:t>
            </a:r>
            <a:r>
              <a:rPr lang="en-US" b="1" dirty="0">
                <a:latin typeface="Comic Sans MS" panose="030F0702030302020204" pitchFamily="66" charset="0"/>
              </a:rPr>
              <a:t>3.</a:t>
            </a:r>
            <a:r>
              <a:rPr lang="en-US" dirty="0">
                <a:latin typeface="Comic Sans MS" panose="030F0702030302020204" pitchFamily="66" charset="0"/>
              </a:rPr>
              <a:t> Most economically important helminth of Cattle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dirty="0">
                <a:latin typeface="Comic Sans MS" panose="030F0702030302020204" pitchFamily="66" charset="0"/>
              </a:rPr>
              <a:t>___ </a:t>
            </a:r>
            <a:r>
              <a:rPr lang="en-US" b="1" dirty="0">
                <a:latin typeface="Comic Sans MS" panose="030F0702030302020204" pitchFamily="66" charset="0"/>
              </a:rPr>
              <a:t>4. </a:t>
            </a:r>
            <a:r>
              <a:rPr lang="en-US" dirty="0">
                <a:latin typeface="Comic Sans MS" panose="030F0702030302020204" pitchFamily="66" charset="0"/>
              </a:rPr>
              <a:t>Pasture-borne Parasite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dirty="0">
                <a:latin typeface="Comic Sans MS" panose="030F0702030302020204" pitchFamily="66" charset="0"/>
              </a:rPr>
              <a:t>___ </a:t>
            </a:r>
            <a:r>
              <a:rPr lang="en-US" b="1" dirty="0">
                <a:latin typeface="Comic Sans MS" panose="030F0702030302020204" pitchFamily="66" charset="0"/>
              </a:rPr>
              <a:t>5.</a:t>
            </a:r>
            <a:r>
              <a:rPr lang="en-US" dirty="0">
                <a:latin typeface="Comic Sans MS" panose="030F0702030302020204" pitchFamily="66" charset="0"/>
              </a:rPr>
              <a:t> Causes a disease of calves &amp; young cattle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5C80D4E-F200-CF23-71A4-1A0AE5799D45}"/>
              </a:ext>
            </a:extLst>
          </p:cNvPr>
          <p:cNvSpPr txBox="1"/>
          <p:nvPr/>
        </p:nvSpPr>
        <p:spPr>
          <a:xfrm>
            <a:off x="8393309" y="2369888"/>
            <a:ext cx="3522465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A.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i="1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Haemonchus contortus</a:t>
            </a:r>
            <a:endParaRPr lang="en-US" i="1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B.</a:t>
            </a:r>
            <a:r>
              <a:rPr lang="en-US" dirty="0">
                <a:latin typeface="Comic Sans MS" panose="030F0702030302020204" pitchFamily="66" charset="0"/>
              </a:rPr>
              <a:t> Small Strongyles</a:t>
            </a:r>
          </a:p>
          <a:p>
            <a:pPr>
              <a:tabLst>
                <a:tab pos="54864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C.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i="1" dirty="0">
                <a:latin typeface="Comic Sans MS" panose="030F0702030302020204" pitchFamily="66" charset="0"/>
              </a:rPr>
              <a:t>Ostertagia ostertagi</a:t>
            </a:r>
          </a:p>
          <a:p>
            <a:pPr>
              <a:tabLst>
                <a:tab pos="5486400" algn="l"/>
              </a:tabLst>
            </a:pPr>
            <a:endParaRPr lang="en-US" sz="1000" i="1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D.</a:t>
            </a:r>
            <a:r>
              <a:rPr lang="en-US" dirty="0">
                <a:latin typeface="Comic Sans MS" panose="030F0702030302020204" pitchFamily="66" charset="0"/>
              </a:rPr>
              <a:t> All the above (A, B, C)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8ACE35E0-AE3B-4327-5384-10E807E75748}"/>
              </a:ext>
            </a:extLst>
          </p:cNvPr>
          <p:cNvSpPr txBox="1">
            <a:spLocks noChangeArrowheads="1"/>
          </p:cNvSpPr>
          <p:nvPr/>
        </p:nvSpPr>
        <p:spPr>
          <a:xfrm>
            <a:off x="620167" y="1673667"/>
            <a:ext cx="10593738" cy="413550"/>
          </a:xfrm>
          <a:prstGeom prst="rect">
            <a:avLst/>
          </a:prstGeom>
        </p:spPr>
        <p:txBody>
          <a:bodyPr>
            <a:noAutofit/>
          </a:bodyPr>
          <a:lstStyle>
            <a:lvl1pPr marL="23177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465138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68262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914400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5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146175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Wingdings" panose="05000000000000000000" pitchFamily="2" charset="2"/>
              <a:buChar char="§"/>
              <a:defRPr sz="18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Clr>
                <a:srgbClr val="3333CC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000" b="1" u="sng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Matching:</a:t>
            </a:r>
            <a:r>
              <a:rPr lang="en-US" altLang="en-US" sz="2000" b="1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  </a:t>
            </a:r>
            <a:r>
              <a:rPr lang="en-US" altLang="en-US" sz="2000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Match each parasite with its associated characteristic.</a:t>
            </a:r>
            <a:endParaRPr lang="en-US" altLang="en-US" sz="1600" i="1" kern="0" dirty="0">
              <a:solidFill>
                <a:srgbClr val="000000"/>
              </a:solidFill>
              <a:latin typeface="Comic Sans MS" panose="030F0702030302020204" pitchFamily="66" charset="0"/>
              <a:cs typeface="Times New Roman" pitchFamily="18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632711D-618B-F4D2-9B31-66C8716E593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B212D7-3E8B-47AC-BFED-3967AB759974}" type="slidenum">
              <a:rPr lang="en-US" smtClean="0"/>
              <a:t>2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C744492-96C1-DEB4-25D4-075D20314FFC}"/>
              </a:ext>
            </a:extLst>
          </p:cNvPr>
          <p:cNvCxnSpPr/>
          <p:nvPr/>
        </p:nvCxnSpPr>
        <p:spPr>
          <a:xfrm>
            <a:off x="408131" y="4665196"/>
            <a:ext cx="11184835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" name="Rectangle 3">
            <a:extLst>
              <a:ext uri="{FF2B5EF4-FFF2-40B4-BE49-F238E27FC236}">
                <a16:creationId xmlns:a16="http://schemas.microsoft.com/office/drawing/2014/main" id="{78818565-ED81-1FF6-3A7A-06BF33AED66E}"/>
              </a:ext>
            </a:extLst>
          </p:cNvPr>
          <p:cNvSpPr txBox="1">
            <a:spLocks noChangeArrowheads="1"/>
          </p:cNvSpPr>
          <p:nvPr/>
        </p:nvSpPr>
        <p:spPr>
          <a:xfrm>
            <a:off x="620167" y="4748405"/>
            <a:ext cx="10593738" cy="413550"/>
          </a:xfrm>
          <a:prstGeom prst="rect">
            <a:avLst/>
          </a:prstGeom>
        </p:spPr>
        <p:txBody>
          <a:bodyPr>
            <a:noAutofit/>
          </a:bodyPr>
          <a:lstStyle>
            <a:lvl1pPr marL="23177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465138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68262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914400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5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146175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Wingdings" panose="05000000000000000000" pitchFamily="2" charset="2"/>
              <a:buChar char="§"/>
              <a:defRPr sz="18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Clr>
                <a:srgbClr val="3333CC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000" b="1" u="sng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True or False</a:t>
            </a:r>
            <a:endParaRPr lang="en-US" altLang="en-US" sz="1600" kern="0" dirty="0">
              <a:solidFill>
                <a:srgbClr val="000000"/>
              </a:solidFill>
              <a:latin typeface="Comic Sans MS" panose="030F0702030302020204" pitchFamily="66" charset="0"/>
              <a:cs typeface="Times New Roman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4B0EBA6-8BD0-4D02-7682-ED674D9AD2F0}"/>
              </a:ext>
            </a:extLst>
          </p:cNvPr>
          <p:cNvSpPr txBox="1"/>
          <p:nvPr/>
        </p:nvSpPr>
        <p:spPr>
          <a:xfrm>
            <a:off x="620166" y="5169039"/>
            <a:ext cx="109727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5486400" algn="l"/>
              </a:tabLst>
            </a:pPr>
            <a:r>
              <a:rPr lang="en-US" dirty="0">
                <a:latin typeface="Comic Sans MS" panose="030F0702030302020204" pitchFamily="66" charset="0"/>
              </a:rPr>
              <a:t>_____ : Acquired Immunity </a:t>
            </a:r>
            <a:r>
              <a:rPr lang="en-US" dirty="0">
                <a:latin typeface="+mn-lt"/>
              </a:rPr>
              <a:t>is </a:t>
            </a:r>
            <a:r>
              <a:rPr lang="en-US" sz="1800" kern="0" dirty="0">
                <a:latin typeface="+mn-lt"/>
              </a:rPr>
              <a:t>an important advantage for cattle against GINs, allowing cattle over 2 years old to suffer little to no pathology caused by </a:t>
            </a:r>
            <a:r>
              <a:rPr lang="en-US" sz="1800" i="1" kern="0" dirty="0">
                <a:latin typeface="+mn-lt"/>
              </a:rPr>
              <a:t>Ostertagia ostertagi</a:t>
            </a:r>
            <a:r>
              <a:rPr lang="en-US" sz="1800" kern="0" dirty="0">
                <a:latin typeface="+mn-lt"/>
              </a:rPr>
              <a:t>.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1D2F37D-A886-B0FC-65DC-ACD2DDDD8D80}"/>
              </a:ext>
            </a:extLst>
          </p:cNvPr>
          <p:cNvSpPr txBox="1"/>
          <p:nvPr/>
        </p:nvSpPr>
        <p:spPr>
          <a:xfrm>
            <a:off x="620166" y="5963529"/>
            <a:ext cx="109727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5486400" algn="l"/>
              </a:tabLst>
            </a:pPr>
            <a:r>
              <a:rPr lang="en-US" dirty="0">
                <a:latin typeface="Comic Sans MS" panose="030F0702030302020204" pitchFamily="66" charset="0"/>
              </a:rPr>
              <a:t>_____ : Currently, another advantage for the management of </a:t>
            </a:r>
            <a:r>
              <a:rPr lang="en-US" i="1" dirty="0">
                <a:latin typeface="Comic Sans MS" panose="030F0702030302020204" pitchFamily="66" charset="0"/>
              </a:rPr>
              <a:t>Ostertagia ostertagi</a:t>
            </a:r>
            <a:r>
              <a:rPr lang="en-US" dirty="0">
                <a:latin typeface="Comic Sans MS" panose="030F0702030302020204" pitchFamily="66" charset="0"/>
              </a:rPr>
              <a:t>, is that dewormer resistance has not been reported for </a:t>
            </a:r>
            <a:r>
              <a:rPr lang="en-US" i="1" dirty="0">
                <a:latin typeface="Comic Sans MS" panose="030F0702030302020204" pitchFamily="66" charset="0"/>
              </a:rPr>
              <a:t>O. </a:t>
            </a:r>
            <a:r>
              <a:rPr lang="en-US" i="1" dirty="0" err="1">
                <a:latin typeface="Comic Sans MS" panose="030F0702030302020204" pitchFamily="66" charset="0"/>
              </a:rPr>
              <a:t>stertagi</a:t>
            </a:r>
            <a:r>
              <a:rPr lang="en-US" sz="1800" kern="0" dirty="0">
                <a:latin typeface="+mn-lt"/>
              </a:rPr>
              <a:t>.</a:t>
            </a:r>
            <a:endParaRPr lang="en-US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0404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122A31FC-587B-0A4D-7C45-F64200E13B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74604" y="200025"/>
            <a:ext cx="11247102" cy="12192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altLang="en-US" b="1" i="1" dirty="0">
                <a:latin typeface="Comic Sans MS" panose="030F0702030302020204" pitchFamily="66" charset="0"/>
                <a:cs typeface="Times New Roman" pitchFamily="18" charset="0"/>
              </a:rPr>
              <a:t>Ostertagia ostertagi</a:t>
            </a:r>
            <a:br>
              <a:rPr lang="en-US" altLang="en-US" b="1" i="1" dirty="0">
                <a:latin typeface="Comic Sans MS" panose="030F0702030302020204" pitchFamily="66" charset="0"/>
                <a:cs typeface="Times New Roman" pitchFamily="18" charset="0"/>
              </a:rPr>
            </a:br>
            <a:r>
              <a:rPr lang="en-US" altLang="en-US" sz="2800" b="1" dirty="0">
                <a:latin typeface="Comic Sans MS" panose="030F0702030302020204" pitchFamily="66" charset="0"/>
                <a:cs typeface="Times New Roman" pitchFamily="18" charset="0"/>
              </a:rPr>
              <a:t>Pathology &amp; Clinical Signs</a:t>
            </a:r>
            <a:endParaRPr lang="en-US" altLang="en-US" sz="6000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792" y="2203262"/>
            <a:ext cx="10351699" cy="462425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buSzPct val="150000"/>
              <a:buFont typeface="Wingdings" panose="05000000000000000000" pitchFamily="2" charset="2"/>
              <a:buChar char="q"/>
            </a:pPr>
            <a:r>
              <a:rPr lang="en-US" sz="2000" kern="100" dirty="0">
                <a:ea typeface="Times New Roman" panose="02020603050405020304" pitchFamily="18" charset="0"/>
                <a:cs typeface="Calibri" panose="020F0502020204030204" pitchFamily="34" charset="0"/>
              </a:rPr>
              <a:t>  </a:t>
            </a:r>
            <a:r>
              <a:rPr lang="en-US" sz="1700" kern="100" dirty="0">
                <a:ea typeface="Times New Roman" panose="02020603050405020304" pitchFamily="18" charset="0"/>
                <a:cs typeface="Calibri" panose="020F0502020204030204" pitchFamily="34" charset="0"/>
              </a:rPr>
              <a:t>dysfunction of the gastric (abomasal) mucosa leading to increased pH; the interruption of digestion, causing a negative nitrogen balance and a systemic increase in protein catabolism.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SzPct val="150000"/>
              <a:buNone/>
            </a:pPr>
            <a:endParaRPr lang="en-US" sz="1050" kern="100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SzPct val="150000"/>
              <a:buFont typeface="Wingdings" panose="05000000000000000000" pitchFamily="2" charset="2"/>
              <a:buChar char="q"/>
            </a:pPr>
            <a:r>
              <a:rPr lang="en-US" sz="2000" kern="100" dirty="0"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700" kern="100" dirty="0">
                <a:ea typeface="Times New Roman" panose="02020603050405020304" pitchFamily="18" charset="0"/>
                <a:cs typeface="Calibri" panose="020F0502020204030204" pitchFamily="34" charset="0"/>
              </a:rPr>
              <a:t>Acute Anemia and Death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SzPct val="150000"/>
              <a:buNone/>
            </a:pPr>
            <a:endParaRPr lang="en-US" sz="1050" kern="100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SzPct val="150000"/>
              <a:buFont typeface="Wingdings" panose="05000000000000000000" pitchFamily="2" charset="2"/>
              <a:buChar char="q"/>
            </a:pPr>
            <a:r>
              <a:rPr lang="en-US" sz="1800" kern="100" dirty="0"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700" kern="100" dirty="0">
                <a:ea typeface="Times New Roman" panose="02020603050405020304" pitchFamily="18" charset="0"/>
                <a:cs typeface="Calibri" panose="020F0502020204030204" pitchFamily="34" charset="0"/>
              </a:rPr>
              <a:t>Anorexia, Weight-loss, Stunted Growth</a:t>
            </a:r>
          </a:p>
          <a:p>
            <a:pPr>
              <a:spcBef>
                <a:spcPts val="0"/>
              </a:spcBef>
              <a:spcAft>
                <a:spcPts val="0"/>
              </a:spcAft>
              <a:buSzPct val="150000"/>
              <a:buFont typeface="Wingdings" panose="05000000000000000000" pitchFamily="2" charset="2"/>
              <a:buChar char="q"/>
            </a:pPr>
            <a:endParaRPr lang="en-US" sz="1050" kern="100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SzPct val="150000"/>
              <a:buFont typeface="Wingdings" panose="05000000000000000000" pitchFamily="2" charset="2"/>
              <a:buChar char="q"/>
            </a:pPr>
            <a:r>
              <a:rPr lang="en-US" sz="1800" kern="100" dirty="0"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700" kern="100" dirty="0">
                <a:ea typeface="Times New Roman" panose="02020603050405020304" pitchFamily="18" charset="0"/>
                <a:cs typeface="Calibri" panose="020F0502020204030204" pitchFamily="34" charset="0"/>
              </a:rPr>
              <a:t>Calves during their 1</a:t>
            </a:r>
            <a:r>
              <a:rPr lang="en-US" sz="1700" kern="100" baseline="30000" dirty="0">
                <a:ea typeface="Times New Roman" panose="02020603050405020304" pitchFamily="18" charset="0"/>
                <a:cs typeface="Calibri" panose="020F0502020204030204" pitchFamily="34" charset="0"/>
              </a:rPr>
              <a:t>st</a:t>
            </a:r>
            <a:r>
              <a:rPr lang="en-US" sz="1700" kern="100" dirty="0">
                <a:ea typeface="Times New Roman" panose="02020603050405020304" pitchFamily="18" charset="0"/>
                <a:cs typeface="Calibri" panose="020F0502020204030204" pitchFamily="34" charset="0"/>
              </a:rPr>
              <a:t> &amp; 2</a:t>
            </a:r>
            <a:r>
              <a:rPr lang="en-US" sz="1700" kern="100" baseline="30000" dirty="0">
                <a:ea typeface="Times New Roman" panose="02020603050405020304" pitchFamily="18" charset="0"/>
                <a:cs typeface="Calibri" panose="020F0502020204030204" pitchFamily="34" charset="0"/>
              </a:rPr>
              <a:t>nd</a:t>
            </a:r>
            <a:r>
              <a:rPr lang="en-US" sz="1700" kern="100" dirty="0">
                <a:ea typeface="Times New Roman" panose="02020603050405020304" pitchFamily="18" charset="0"/>
                <a:cs typeface="Calibri" panose="020F0502020204030204" pitchFamily="34" charset="0"/>
              </a:rPr>
              <a:t> grazing seasons</a:t>
            </a:r>
          </a:p>
          <a:p>
            <a:pPr>
              <a:spcBef>
                <a:spcPts val="0"/>
              </a:spcBef>
              <a:spcAft>
                <a:spcPts val="0"/>
              </a:spcAft>
              <a:buSzPct val="150000"/>
              <a:buFont typeface="Wingdings" panose="05000000000000000000" pitchFamily="2" charset="2"/>
              <a:buChar char="q"/>
            </a:pPr>
            <a:endParaRPr lang="en-US" sz="1050" kern="100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SzPct val="150000"/>
              <a:buFont typeface="Wingdings" panose="05000000000000000000" pitchFamily="2" charset="2"/>
              <a:buChar char="q"/>
            </a:pPr>
            <a:r>
              <a:rPr lang="en-US" sz="1800" kern="100" dirty="0"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700" kern="100" dirty="0">
                <a:ea typeface="Times New Roman" panose="02020603050405020304" pitchFamily="18" charset="0"/>
                <a:cs typeface="Calibri" panose="020F0502020204030204" pitchFamily="34" charset="0"/>
              </a:rPr>
              <a:t>Severe colic with potential aortic aneurysm</a:t>
            </a:r>
          </a:p>
          <a:p>
            <a:pPr>
              <a:spcBef>
                <a:spcPts val="0"/>
              </a:spcBef>
              <a:spcAft>
                <a:spcPts val="0"/>
              </a:spcAft>
              <a:buSzPct val="150000"/>
              <a:buFont typeface="Wingdings" panose="05000000000000000000" pitchFamily="2" charset="2"/>
              <a:buChar char="q"/>
            </a:pPr>
            <a:endParaRPr lang="en-US" sz="1050" kern="100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SzPct val="150000"/>
              <a:buFont typeface="Wingdings" panose="05000000000000000000" pitchFamily="2" charset="2"/>
              <a:buChar char="q"/>
            </a:pPr>
            <a:r>
              <a:rPr lang="en-US" sz="1800" kern="100" dirty="0"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700" kern="100" dirty="0">
                <a:ea typeface="Times New Roman" panose="02020603050405020304" pitchFamily="18" charset="0"/>
                <a:cs typeface="Calibri" panose="020F0502020204030204" pitchFamily="34" charset="0"/>
              </a:rPr>
              <a:t>Hypoproteinemia with bottle-jaw &amp; edema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SzPct val="150000"/>
              <a:buNone/>
            </a:pPr>
            <a:endParaRPr lang="en-US" sz="1050" kern="100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SzPct val="150000"/>
              <a:buFont typeface="Wingdings" panose="05000000000000000000" pitchFamily="2" charset="2"/>
              <a:buChar char="q"/>
            </a:pPr>
            <a:r>
              <a:rPr lang="en-US" sz="1800" kern="100" dirty="0"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700" kern="100" dirty="0">
                <a:ea typeface="Times New Roman" panose="02020603050405020304" pitchFamily="18" charset="0"/>
                <a:cs typeface="Calibri" panose="020F0502020204030204" pitchFamily="34" charset="0"/>
              </a:rPr>
              <a:t>Profuse &amp; Persistent Watery Diarrhea</a:t>
            </a:r>
          </a:p>
          <a:p>
            <a:pPr>
              <a:spcBef>
                <a:spcPts val="0"/>
              </a:spcBef>
              <a:spcAft>
                <a:spcPts val="0"/>
              </a:spcAft>
              <a:buSzPct val="150000"/>
              <a:buFont typeface="Wingdings" panose="05000000000000000000" pitchFamily="2" charset="2"/>
              <a:buChar char="q"/>
            </a:pPr>
            <a:endParaRPr lang="en-US" sz="1050" kern="100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SzPct val="150000"/>
              <a:buFont typeface="Wingdings" panose="05000000000000000000" pitchFamily="2" charset="2"/>
              <a:buChar char="q"/>
            </a:pPr>
            <a:r>
              <a:rPr lang="en-US" sz="1800" kern="100" dirty="0"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700" kern="100" dirty="0">
                <a:ea typeface="Times New Roman" panose="02020603050405020304" pitchFamily="18" charset="0"/>
                <a:cs typeface="Calibri" panose="020F0502020204030204" pitchFamily="34" charset="0"/>
              </a:rPr>
              <a:t>Calves with an excessive respiratory rate, frequent coughing, crepitation, harsh bronchial sounds, &amp; air hunger.</a:t>
            </a:r>
          </a:p>
          <a:p>
            <a:pPr>
              <a:spcBef>
                <a:spcPts val="0"/>
              </a:spcBef>
              <a:spcAft>
                <a:spcPts val="0"/>
              </a:spcAft>
              <a:buSzPct val="150000"/>
              <a:buFont typeface="Wingdings" panose="05000000000000000000" pitchFamily="2" charset="2"/>
              <a:buChar char="q"/>
            </a:pPr>
            <a:endParaRPr lang="en-US" sz="1050" kern="100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SzPct val="150000"/>
              <a:buFont typeface="Wingdings" panose="05000000000000000000" pitchFamily="2" charset="2"/>
              <a:buChar char="q"/>
            </a:pPr>
            <a:r>
              <a:rPr lang="en-US" sz="1800" kern="100" dirty="0"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700" kern="100" dirty="0">
                <a:ea typeface="Times New Roman" panose="02020603050405020304" pitchFamily="18" charset="0"/>
                <a:cs typeface="Calibri" panose="020F0502020204030204" pitchFamily="34" charset="0"/>
              </a:rPr>
              <a:t>Abomasum with Moroccan Leather appearance at necropsy.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F75C0C6-AEC6-DC40-B832-A6C7CF9C8B4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F4652-A1A8-4671-B02C-0800869B823E}" type="slidenum">
              <a:rPr lang="en-US" smtClean="0"/>
              <a:t>3</a:t>
            </a:fld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01FA3F80-BB0A-593C-53EA-467FD028D6DB}"/>
              </a:ext>
            </a:extLst>
          </p:cNvPr>
          <p:cNvSpPr txBox="1">
            <a:spLocks noChangeArrowheads="1"/>
          </p:cNvSpPr>
          <p:nvPr/>
        </p:nvSpPr>
        <p:spPr>
          <a:xfrm>
            <a:off x="620166" y="1673667"/>
            <a:ext cx="11114633" cy="413550"/>
          </a:xfrm>
          <a:prstGeom prst="rect">
            <a:avLst/>
          </a:prstGeom>
        </p:spPr>
        <p:txBody>
          <a:bodyPr>
            <a:noAutofit/>
          </a:bodyPr>
          <a:lstStyle>
            <a:lvl1pPr marL="23177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465138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68262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914400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5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146175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Wingdings" panose="05000000000000000000" pitchFamily="2" charset="2"/>
              <a:buChar char="§"/>
              <a:defRPr sz="18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Clr>
                <a:srgbClr val="3333CC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000" b="1" u="sng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Check box:</a:t>
            </a:r>
            <a:r>
              <a:rPr lang="en-US" altLang="en-US" sz="2000" b="1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  </a:t>
            </a:r>
            <a:r>
              <a:rPr lang="en-US" altLang="en-US" sz="2000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Check the Boxes that apply to the Pathology &amp; Clinical Signs of </a:t>
            </a:r>
            <a:r>
              <a:rPr lang="en-US" altLang="en-US" sz="2000" b="1" u="sng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Ostertagiasis</a:t>
            </a:r>
            <a:r>
              <a:rPr lang="en-US" altLang="en-US" sz="2000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.</a:t>
            </a:r>
            <a:endParaRPr lang="en-US" altLang="en-US" sz="1600" i="1" kern="0" dirty="0">
              <a:solidFill>
                <a:srgbClr val="000000"/>
              </a:solidFill>
              <a:latin typeface="Comic Sans MS" panose="030F0702030302020204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40297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77A23F-4212-9270-83CA-C160BED523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8059"/>
            <a:ext cx="10972800" cy="1388893"/>
          </a:xfrm>
        </p:spPr>
        <p:txBody>
          <a:bodyPr/>
          <a:lstStyle/>
          <a:p>
            <a:r>
              <a:rPr lang="en-US" b="1" dirty="0"/>
              <a:t>Ostertagiasis</a:t>
            </a:r>
            <a:br>
              <a:rPr lang="en-US" b="1" dirty="0"/>
            </a:br>
            <a:r>
              <a:rPr lang="en-US" b="1" dirty="0"/>
              <a:t>Type I  v/s  Type II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DB54FFA-3839-3BB9-C79C-45B2A99B37AD}"/>
              </a:ext>
            </a:extLst>
          </p:cNvPr>
          <p:cNvSpPr txBox="1"/>
          <p:nvPr/>
        </p:nvSpPr>
        <p:spPr>
          <a:xfrm>
            <a:off x="309614" y="2303932"/>
            <a:ext cx="9921314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>
              <a:tabLst>
                <a:tab pos="5486400" algn="l"/>
              </a:tabLst>
            </a:pPr>
            <a:r>
              <a:rPr lang="en-US" dirty="0">
                <a:latin typeface="Comic Sans MS" panose="030F0702030302020204" pitchFamily="66" charset="0"/>
              </a:rPr>
              <a:t>___ </a:t>
            </a:r>
            <a:r>
              <a:rPr lang="en-US" b="1" dirty="0">
                <a:latin typeface="Comic Sans MS" panose="030F0702030302020204" pitchFamily="66" charset="0"/>
              </a:rPr>
              <a:t>1.</a:t>
            </a:r>
            <a:r>
              <a:rPr lang="en-US" dirty="0">
                <a:latin typeface="Comic Sans MS" panose="030F0702030302020204" pitchFamily="66" charset="0"/>
              </a:rPr>
              <a:t> The primary cause of pathology is growth,  development, and emergence of L4 larvae in the gastric glands.</a:t>
            </a:r>
          </a:p>
          <a:p>
            <a:pPr>
              <a:tabLst>
                <a:tab pos="54864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dirty="0">
                <a:latin typeface="Comic Sans MS" panose="030F0702030302020204" pitchFamily="66" charset="0"/>
              </a:rPr>
              <a:t>___ </a:t>
            </a:r>
            <a:r>
              <a:rPr lang="en-US" b="1" dirty="0">
                <a:latin typeface="Comic Sans MS" panose="030F0702030302020204" pitchFamily="66" charset="0"/>
              </a:rPr>
              <a:t>2.</a:t>
            </a:r>
            <a:r>
              <a:rPr lang="en-US" dirty="0">
                <a:latin typeface="Comic Sans MS" panose="030F0702030302020204" pitchFamily="66" charset="0"/>
              </a:rPr>
              <a:t> Low Morbidity, High Mortality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dirty="0">
                <a:latin typeface="Comic Sans MS" panose="030F0702030302020204" pitchFamily="66" charset="0"/>
              </a:rPr>
              <a:t>___ </a:t>
            </a:r>
            <a:r>
              <a:rPr lang="en-US" b="1" dirty="0">
                <a:latin typeface="Comic Sans MS" panose="030F0702030302020204" pitchFamily="66" charset="0"/>
              </a:rPr>
              <a:t>3.</a:t>
            </a:r>
            <a:r>
              <a:rPr lang="en-US" dirty="0">
                <a:latin typeface="Comic Sans MS" panose="030F0702030302020204" pitchFamily="66" charset="0"/>
              </a:rPr>
              <a:t> L4s don’t arrest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dirty="0">
                <a:latin typeface="Comic Sans MS" panose="030F0702030302020204" pitchFamily="66" charset="0"/>
              </a:rPr>
              <a:t>___ </a:t>
            </a:r>
            <a:r>
              <a:rPr lang="en-US" b="1" dirty="0">
                <a:latin typeface="Comic Sans MS" panose="030F0702030302020204" pitchFamily="66" charset="0"/>
              </a:rPr>
              <a:t>4. </a:t>
            </a:r>
            <a:r>
              <a:rPr lang="en-US" dirty="0">
                <a:latin typeface="Comic Sans MS" panose="030F0702030302020204" pitchFamily="66" charset="0"/>
              </a:rPr>
              <a:t>L3s ingested late 1</a:t>
            </a:r>
            <a:r>
              <a:rPr lang="en-US" baseline="30000" dirty="0">
                <a:latin typeface="Comic Sans MS" panose="030F0702030302020204" pitchFamily="66" charset="0"/>
              </a:rPr>
              <a:t>st</a:t>
            </a:r>
            <a:r>
              <a:rPr lang="en-US" dirty="0">
                <a:latin typeface="Comic Sans MS" panose="030F0702030302020204" pitchFamily="66" charset="0"/>
              </a:rPr>
              <a:t> grazing season; Pathology early 2</a:t>
            </a:r>
            <a:r>
              <a:rPr lang="en-US" baseline="30000" dirty="0">
                <a:latin typeface="Comic Sans MS" panose="030F0702030302020204" pitchFamily="66" charset="0"/>
              </a:rPr>
              <a:t>nd</a:t>
            </a:r>
            <a:r>
              <a:rPr lang="en-US" dirty="0">
                <a:latin typeface="Comic Sans MS" panose="030F0702030302020204" pitchFamily="66" charset="0"/>
              </a:rPr>
              <a:t> grazing season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dirty="0">
                <a:latin typeface="Comic Sans MS" panose="030F0702030302020204" pitchFamily="66" charset="0"/>
              </a:rPr>
              <a:t>___ </a:t>
            </a:r>
            <a:r>
              <a:rPr lang="en-US" b="1" dirty="0">
                <a:latin typeface="Comic Sans MS" panose="030F0702030302020204" pitchFamily="66" charset="0"/>
              </a:rPr>
              <a:t>5.</a:t>
            </a:r>
            <a:r>
              <a:rPr lang="en-US" dirty="0">
                <a:latin typeface="Comic Sans MS" panose="030F0702030302020204" pitchFamily="66" charset="0"/>
              </a:rPr>
              <a:t> Treat 1</a:t>
            </a:r>
            <a:r>
              <a:rPr lang="en-US" baseline="30000" dirty="0">
                <a:latin typeface="Comic Sans MS" panose="030F0702030302020204" pitchFamily="66" charset="0"/>
              </a:rPr>
              <a:t>st</a:t>
            </a:r>
            <a:r>
              <a:rPr lang="en-US" dirty="0">
                <a:latin typeface="Comic Sans MS" panose="030F0702030302020204" pitchFamily="66" charset="0"/>
              </a:rPr>
              <a:t> grazing season calves, early in the 1st grazing season with an adulticide.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dirty="0">
                <a:latin typeface="Comic Sans MS" panose="030F0702030302020204" pitchFamily="66" charset="0"/>
              </a:rPr>
              <a:t>___ </a:t>
            </a:r>
            <a:r>
              <a:rPr lang="en-US" b="1" dirty="0">
                <a:latin typeface="Comic Sans MS" panose="030F0702030302020204" pitchFamily="66" charset="0"/>
              </a:rPr>
              <a:t>6.</a:t>
            </a:r>
            <a:r>
              <a:rPr lang="en-US" dirty="0">
                <a:latin typeface="Comic Sans MS" panose="030F0702030302020204" pitchFamily="66" charset="0"/>
              </a:rPr>
              <a:t> Sudden acute pathology due to mass reactivation of arrested L4s.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dirty="0">
                <a:latin typeface="Comic Sans MS" panose="030F0702030302020204" pitchFamily="66" charset="0"/>
              </a:rPr>
              <a:t>___ </a:t>
            </a:r>
            <a:r>
              <a:rPr lang="en-US" b="1" dirty="0">
                <a:latin typeface="Comic Sans MS" panose="030F0702030302020204" pitchFamily="66" charset="0"/>
              </a:rPr>
              <a:t>7.</a:t>
            </a:r>
            <a:r>
              <a:rPr lang="en-US" dirty="0">
                <a:latin typeface="Comic Sans MS" panose="030F0702030302020204" pitchFamily="66" charset="0"/>
              </a:rPr>
              <a:t> Pathology during Summer &amp; Fall in Cool Region (aka North, ex. Iowa).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dirty="0">
                <a:latin typeface="Comic Sans MS" panose="030F0702030302020204" pitchFamily="66" charset="0"/>
              </a:rPr>
              <a:t>___ </a:t>
            </a:r>
            <a:r>
              <a:rPr lang="en-US" b="1" dirty="0">
                <a:latin typeface="Comic Sans MS" panose="030F0702030302020204" pitchFamily="66" charset="0"/>
              </a:rPr>
              <a:t>8. </a:t>
            </a:r>
            <a:r>
              <a:rPr lang="en-US" dirty="0">
                <a:latin typeface="Comic Sans MS" panose="030F0702030302020204" pitchFamily="66" charset="0"/>
              </a:rPr>
              <a:t>Pathology in young calves (weanlings).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5C80D4E-F200-CF23-71A4-1A0AE5799D45}"/>
              </a:ext>
            </a:extLst>
          </p:cNvPr>
          <p:cNvSpPr txBox="1"/>
          <p:nvPr/>
        </p:nvSpPr>
        <p:spPr>
          <a:xfrm>
            <a:off x="9214868" y="2736502"/>
            <a:ext cx="2925373" cy="1231106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A.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Type I Ostertagiasis</a:t>
            </a:r>
            <a:endParaRPr lang="en-US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B.</a:t>
            </a:r>
            <a:r>
              <a:rPr lang="en-US" dirty="0">
                <a:latin typeface="Comic Sans MS" panose="030F0702030302020204" pitchFamily="66" charset="0"/>
              </a:rPr>
              <a:t> Type II Ostertagiasis</a:t>
            </a:r>
          </a:p>
          <a:p>
            <a:pPr>
              <a:tabLst>
                <a:tab pos="54864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C.</a:t>
            </a:r>
            <a:r>
              <a:rPr lang="en-US" dirty="0">
                <a:latin typeface="Comic Sans MS" panose="030F0702030302020204" pitchFamily="66" charset="0"/>
              </a:rPr>
              <a:t> Both Type I &amp; Type II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8ACE35E0-AE3B-4327-5384-10E807E75748}"/>
              </a:ext>
            </a:extLst>
          </p:cNvPr>
          <p:cNvSpPr txBox="1">
            <a:spLocks noChangeArrowheads="1"/>
          </p:cNvSpPr>
          <p:nvPr/>
        </p:nvSpPr>
        <p:spPr>
          <a:xfrm>
            <a:off x="965226" y="1673667"/>
            <a:ext cx="10593738" cy="413550"/>
          </a:xfrm>
          <a:prstGeom prst="rect">
            <a:avLst/>
          </a:prstGeom>
        </p:spPr>
        <p:txBody>
          <a:bodyPr>
            <a:noAutofit/>
          </a:bodyPr>
          <a:lstStyle>
            <a:lvl1pPr marL="23177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465138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68262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914400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5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146175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Wingdings" panose="05000000000000000000" pitchFamily="2" charset="2"/>
              <a:buChar char="§"/>
              <a:defRPr sz="18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Clr>
                <a:srgbClr val="3333CC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000" b="1" u="sng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Matching:</a:t>
            </a:r>
            <a:r>
              <a:rPr lang="en-US" altLang="en-US" sz="2000" b="1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  </a:t>
            </a:r>
            <a:r>
              <a:rPr lang="en-US" altLang="en-US" sz="2000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Match each Type of Ostertagiasis with its associated characteristic.</a:t>
            </a:r>
            <a:endParaRPr lang="en-US" altLang="en-US" sz="1600" i="1" kern="0" dirty="0">
              <a:solidFill>
                <a:srgbClr val="000000"/>
              </a:solidFill>
              <a:latin typeface="Comic Sans MS" panose="030F0702030302020204" pitchFamily="66" charset="0"/>
              <a:cs typeface="Times New Roman" pitchFamily="18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632711D-618B-F4D2-9B31-66C8716E593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B212D7-3E8B-47AC-BFED-3967AB75997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2932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77A23F-4212-9270-83CA-C160BED523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8059"/>
            <a:ext cx="10972800" cy="1388893"/>
          </a:xfrm>
        </p:spPr>
        <p:txBody>
          <a:bodyPr/>
          <a:lstStyle/>
          <a:p>
            <a:r>
              <a:rPr lang="en-US" b="1" dirty="0"/>
              <a:t>Ostertagiasis</a:t>
            </a:r>
            <a:br>
              <a:rPr lang="en-US" b="1" dirty="0"/>
            </a:br>
            <a:r>
              <a:rPr lang="en-US" b="1" dirty="0"/>
              <a:t>Type I  v/s  Type II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DB54FFA-3839-3BB9-C79C-45B2A99B37AD}"/>
              </a:ext>
            </a:extLst>
          </p:cNvPr>
          <p:cNvSpPr txBox="1"/>
          <p:nvPr/>
        </p:nvSpPr>
        <p:spPr>
          <a:xfrm>
            <a:off x="240601" y="2303932"/>
            <a:ext cx="952449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>
              <a:tabLst>
                <a:tab pos="5486400" algn="l"/>
              </a:tabLst>
            </a:pPr>
            <a:r>
              <a:rPr lang="en-US" dirty="0">
                <a:latin typeface="Comic Sans MS" panose="030F0702030302020204" pitchFamily="66" charset="0"/>
              </a:rPr>
              <a:t>___ </a:t>
            </a:r>
            <a:r>
              <a:rPr lang="en-US" b="1" dirty="0">
                <a:latin typeface="Comic Sans MS" panose="030F0702030302020204" pitchFamily="66" charset="0"/>
              </a:rPr>
              <a:t>1.</a:t>
            </a:r>
            <a:r>
              <a:rPr lang="en-US" dirty="0">
                <a:latin typeface="Comic Sans MS" panose="030F0702030302020204" pitchFamily="66" charset="0"/>
              </a:rPr>
              <a:t> Southern Calves grazed in the spring and moved to Northern Feed-lots have pathology in the Fall.</a:t>
            </a:r>
          </a:p>
          <a:p>
            <a:pPr marL="914400" indent="-914400">
              <a:tabLst>
                <a:tab pos="54864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dirty="0">
                <a:latin typeface="Comic Sans MS" panose="030F0702030302020204" pitchFamily="66" charset="0"/>
              </a:rPr>
              <a:t>___ </a:t>
            </a:r>
            <a:r>
              <a:rPr lang="en-US" b="1" dirty="0">
                <a:latin typeface="Comic Sans MS" panose="030F0702030302020204" pitchFamily="66" charset="0"/>
              </a:rPr>
              <a:t>2.</a:t>
            </a:r>
            <a:r>
              <a:rPr lang="en-US" dirty="0">
                <a:latin typeface="Comic Sans MS" panose="030F0702030302020204" pitchFamily="66" charset="0"/>
              </a:rPr>
              <a:t> Pathology during Fall in Arid Region (aka South, ex. Arizona).</a:t>
            </a:r>
          </a:p>
          <a:p>
            <a:pPr>
              <a:tabLst>
                <a:tab pos="54864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dirty="0">
                <a:latin typeface="Comic Sans MS" panose="030F0702030302020204" pitchFamily="66" charset="0"/>
              </a:rPr>
              <a:t>___ </a:t>
            </a:r>
            <a:r>
              <a:rPr lang="en-US" b="1" dirty="0">
                <a:latin typeface="Comic Sans MS" panose="030F0702030302020204" pitchFamily="66" charset="0"/>
              </a:rPr>
              <a:t>3.</a:t>
            </a:r>
            <a:r>
              <a:rPr lang="en-US" dirty="0">
                <a:latin typeface="Comic Sans MS" panose="030F0702030302020204" pitchFamily="66" charset="0"/>
              </a:rPr>
              <a:t> High Morbidity, Low Mortality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dirty="0">
                <a:latin typeface="Comic Sans MS" panose="030F0702030302020204" pitchFamily="66" charset="0"/>
              </a:rPr>
              <a:t>___ </a:t>
            </a:r>
            <a:r>
              <a:rPr lang="en-US" b="1" dirty="0">
                <a:latin typeface="Comic Sans MS" panose="030F0702030302020204" pitchFamily="66" charset="0"/>
              </a:rPr>
              <a:t>4.</a:t>
            </a:r>
            <a:r>
              <a:rPr lang="en-US" dirty="0">
                <a:latin typeface="Comic Sans MS" panose="030F0702030302020204" pitchFamily="66" charset="0"/>
              </a:rPr>
              <a:t> Treat 2</a:t>
            </a:r>
            <a:r>
              <a:rPr lang="en-US" baseline="30000" dirty="0">
                <a:latin typeface="Comic Sans MS" panose="030F0702030302020204" pitchFamily="66" charset="0"/>
              </a:rPr>
              <a:t>nd</a:t>
            </a:r>
            <a:r>
              <a:rPr lang="en-US" dirty="0">
                <a:latin typeface="Comic Sans MS" panose="030F0702030302020204" pitchFamily="66" charset="0"/>
              </a:rPr>
              <a:t> grazing season calves, late in 1</a:t>
            </a:r>
            <a:r>
              <a:rPr lang="en-US" baseline="30000" dirty="0">
                <a:latin typeface="Comic Sans MS" panose="030F0702030302020204" pitchFamily="66" charset="0"/>
              </a:rPr>
              <a:t>st</a:t>
            </a:r>
            <a:r>
              <a:rPr lang="en-US" dirty="0">
                <a:latin typeface="Comic Sans MS" panose="030F0702030302020204" pitchFamily="66" charset="0"/>
              </a:rPr>
              <a:t> grazing season with a larvicide.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dirty="0">
                <a:latin typeface="Comic Sans MS" panose="030F0702030302020204" pitchFamily="66" charset="0"/>
              </a:rPr>
              <a:t>___ </a:t>
            </a:r>
            <a:r>
              <a:rPr lang="en-US" b="1" dirty="0">
                <a:latin typeface="Comic Sans MS" panose="030F0702030302020204" pitchFamily="66" charset="0"/>
              </a:rPr>
              <a:t>5.</a:t>
            </a:r>
            <a:r>
              <a:rPr lang="en-US" dirty="0">
                <a:latin typeface="Comic Sans MS" panose="030F0702030302020204" pitchFamily="66" charset="0"/>
              </a:rPr>
              <a:t> L4s arrest and reactivate later.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dirty="0">
                <a:latin typeface="Comic Sans MS" panose="030F0702030302020204" pitchFamily="66" charset="0"/>
              </a:rPr>
              <a:t>___ </a:t>
            </a:r>
            <a:r>
              <a:rPr lang="en-US" b="1" dirty="0">
                <a:latin typeface="Comic Sans MS" panose="030F0702030302020204" pitchFamily="66" charset="0"/>
              </a:rPr>
              <a:t>6.</a:t>
            </a:r>
            <a:r>
              <a:rPr lang="en-US" dirty="0">
                <a:latin typeface="Comic Sans MS" panose="030F0702030302020204" pitchFamily="66" charset="0"/>
              </a:rPr>
              <a:t> L3s ”trickle-in” while grazing, thus a slow, progressive pathology.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dirty="0">
                <a:latin typeface="Comic Sans MS" panose="030F0702030302020204" pitchFamily="66" charset="0"/>
              </a:rPr>
              <a:t>___ </a:t>
            </a:r>
            <a:r>
              <a:rPr lang="en-US" b="1" dirty="0">
                <a:latin typeface="Comic Sans MS" panose="030F0702030302020204" pitchFamily="66" charset="0"/>
              </a:rPr>
              <a:t>7. </a:t>
            </a:r>
            <a:r>
              <a:rPr lang="en-US" dirty="0">
                <a:latin typeface="Comic Sans MS" panose="030F0702030302020204" pitchFamily="66" charset="0"/>
              </a:rPr>
              <a:t>L3s ingested early 1</a:t>
            </a:r>
            <a:r>
              <a:rPr lang="en-US" baseline="30000" dirty="0">
                <a:latin typeface="Comic Sans MS" panose="030F0702030302020204" pitchFamily="66" charset="0"/>
              </a:rPr>
              <a:t>st</a:t>
            </a:r>
            <a:r>
              <a:rPr lang="en-US" dirty="0">
                <a:latin typeface="Comic Sans MS" panose="030F0702030302020204" pitchFamily="66" charset="0"/>
              </a:rPr>
              <a:t> grazing season; Pathology mid to late 1</a:t>
            </a:r>
            <a:r>
              <a:rPr lang="en-US" baseline="30000" dirty="0">
                <a:latin typeface="Comic Sans MS" panose="030F0702030302020204" pitchFamily="66" charset="0"/>
              </a:rPr>
              <a:t>st</a:t>
            </a:r>
            <a:r>
              <a:rPr lang="en-US" dirty="0">
                <a:latin typeface="Comic Sans MS" panose="030F0702030302020204" pitchFamily="66" charset="0"/>
              </a:rPr>
              <a:t>  grazing season.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dirty="0">
                <a:latin typeface="Comic Sans MS" panose="030F0702030302020204" pitchFamily="66" charset="0"/>
              </a:rPr>
              <a:t>___ </a:t>
            </a:r>
            <a:r>
              <a:rPr lang="en-US" b="1" dirty="0">
                <a:latin typeface="Comic Sans MS" panose="030F0702030302020204" pitchFamily="66" charset="0"/>
              </a:rPr>
              <a:t>8. </a:t>
            </a:r>
            <a:r>
              <a:rPr lang="en-US" dirty="0">
                <a:latin typeface="Comic Sans MS" panose="030F0702030302020204" pitchFamily="66" charset="0"/>
              </a:rPr>
              <a:t>Pathology in older calves (yearlings).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8ACE35E0-AE3B-4327-5384-10E807E75748}"/>
              </a:ext>
            </a:extLst>
          </p:cNvPr>
          <p:cNvSpPr txBox="1">
            <a:spLocks noChangeArrowheads="1"/>
          </p:cNvSpPr>
          <p:nvPr/>
        </p:nvSpPr>
        <p:spPr>
          <a:xfrm>
            <a:off x="965226" y="1673667"/>
            <a:ext cx="10593738" cy="413550"/>
          </a:xfrm>
          <a:prstGeom prst="rect">
            <a:avLst/>
          </a:prstGeom>
        </p:spPr>
        <p:txBody>
          <a:bodyPr>
            <a:noAutofit/>
          </a:bodyPr>
          <a:lstStyle>
            <a:lvl1pPr marL="23177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465138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68262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914400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5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146175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Wingdings" panose="05000000000000000000" pitchFamily="2" charset="2"/>
              <a:buChar char="§"/>
              <a:defRPr sz="18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Clr>
                <a:srgbClr val="3333CC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000" b="1" u="sng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Matching:</a:t>
            </a:r>
            <a:r>
              <a:rPr lang="en-US" altLang="en-US" sz="2000" b="1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  </a:t>
            </a:r>
            <a:r>
              <a:rPr lang="en-US" altLang="en-US" sz="2000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Match each Type of Ostertagiasis with its associated characteristic.</a:t>
            </a:r>
            <a:endParaRPr lang="en-US" altLang="en-US" sz="1600" i="1" kern="0" dirty="0">
              <a:solidFill>
                <a:srgbClr val="000000"/>
              </a:solidFill>
              <a:latin typeface="Comic Sans MS" panose="030F0702030302020204" pitchFamily="66" charset="0"/>
              <a:cs typeface="Times New Roman" pitchFamily="18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632711D-618B-F4D2-9B31-66C8716E593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B212D7-3E8B-47AC-BFED-3967AB759974}" type="slidenum">
              <a:rPr lang="en-US" smtClean="0"/>
              <a:t>5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A900154-9FFC-1EBB-9824-F5D89590B960}"/>
              </a:ext>
            </a:extLst>
          </p:cNvPr>
          <p:cNvSpPr txBox="1"/>
          <p:nvPr/>
        </p:nvSpPr>
        <p:spPr>
          <a:xfrm>
            <a:off x="9180362" y="2736502"/>
            <a:ext cx="2925373" cy="1231106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A.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Type I Ostertagiasis</a:t>
            </a:r>
            <a:endParaRPr lang="en-US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B.</a:t>
            </a:r>
            <a:r>
              <a:rPr lang="en-US" dirty="0">
                <a:latin typeface="Comic Sans MS" panose="030F0702030302020204" pitchFamily="66" charset="0"/>
              </a:rPr>
              <a:t> Type II Ostertagiasis</a:t>
            </a:r>
          </a:p>
          <a:p>
            <a:pPr>
              <a:tabLst>
                <a:tab pos="54864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C.</a:t>
            </a:r>
            <a:r>
              <a:rPr lang="en-US" dirty="0">
                <a:latin typeface="Comic Sans MS" panose="030F0702030302020204" pitchFamily="66" charset="0"/>
              </a:rPr>
              <a:t> Both Type I &amp; Type II</a:t>
            </a:r>
          </a:p>
        </p:txBody>
      </p:sp>
    </p:spTree>
    <p:extLst>
      <p:ext uri="{BB962C8B-B14F-4D97-AF65-F5344CB8AC3E}">
        <p14:creationId xmlns:p14="http://schemas.microsoft.com/office/powerpoint/2010/main" val="4763683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366087-9A4F-FAF8-C921-EFD3A5657F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67172996-E699-02DF-5405-51A8A1714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i="1" dirty="0">
                <a:latin typeface="Comic Sans MS" panose="030F0702030302020204" pitchFamily="66" charset="0"/>
                <a:cs typeface="Times New Roman" pitchFamily="18" charset="0"/>
              </a:rPr>
              <a:t>Ostertagia ostertagi</a:t>
            </a:r>
            <a:br>
              <a:rPr lang="en-US" b="1" i="1" dirty="0"/>
            </a:br>
            <a:r>
              <a:rPr lang="en-US" sz="2800" b="1" i="1" dirty="0"/>
              <a:t>C</a:t>
            </a:r>
            <a:r>
              <a:rPr lang="en-US" sz="2800" b="1" dirty="0"/>
              <a:t>ontrol: Pasture Management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6B2A0D6-B0FA-5C2B-8526-76749E8401A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F4652-A1A8-4671-B02C-0800869B823E}" type="slidenum">
              <a:rPr lang="en-US" smtClean="0"/>
              <a:t>6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C1D029B-AEBC-A292-653F-ACACC501894C}"/>
              </a:ext>
            </a:extLst>
          </p:cNvPr>
          <p:cNvSpPr txBox="1"/>
          <p:nvPr/>
        </p:nvSpPr>
        <p:spPr>
          <a:xfrm>
            <a:off x="471578" y="2567996"/>
            <a:ext cx="8465389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>
              <a:tabLst>
                <a:tab pos="5486400" algn="l"/>
              </a:tabLst>
            </a:pPr>
            <a:r>
              <a:rPr lang="en-US" dirty="0">
                <a:latin typeface="Comic Sans MS" panose="030F0702030302020204" pitchFamily="66" charset="0"/>
              </a:rPr>
              <a:t>___ </a:t>
            </a:r>
            <a:r>
              <a:rPr lang="en-US" b="1" dirty="0">
                <a:latin typeface="Comic Sans MS" panose="030F0702030302020204" pitchFamily="66" charset="0"/>
              </a:rPr>
              <a:t>1.</a:t>
            </a:r>
            <a:r>
              <a:rPr lang="en-US" dirty="0">
                <a:latin typeface="Comic Sans MS" panose="030F0702030302020204" pitchFamily="66" charset="0"/>
              </a:rPr>
              <a:t> Naïve calves </a:t>
            </a:r>
            <a:r>
              <a:rPr lang="en-US">
                <a:latin typeface="Comic Sans MS" panose="030F0702030302020204" pitchFamily="66" charset="0"/>
              </a:rPr>
              <a:t>on pasture </a:t>
            </a:r>
            <a:r>
              <a:rPr lang="en-US" dirty="0">
                <a:latin typeface="Comic Sans MS" panose="030F0702030302020204" pitchFamily="66" charset="0"/>
              </a:rPr>
              <a:t>after older calves.</a:t>
            </a:r>
          </a:p>
          <a:p>
            <a:pPr marL="914400" indent="-914400">
              <a:tabLst>
                <a:tab pos="54864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dirty="0">
                <a:latin typeface="Comic Sans MS" panose="030F0702030302020204" pitchFamily="66" charset="0"/>
              </a:rPr>
              <a:t>___ </a:t>
            </a:r>
            <a:r>
              <a:rPr lang="en-US" b="1" dirty="0">
                <a:latin typeface="Comic Sans MS" panose="030F0702030302020204" pitchFamily="66" charset="0"/>
              </a:rPr>
              <a:t>2.</a:t>
            </a:r>
            <a:r>
              <a:rPr lang="en-US" dirty="0">
                <a:latin typeface="Comic Sans MS" panose="030F0702030302020204" pitchFamily="66" charset="0"/>
              </a:rPr>
              <a:t> Cow / Calf operations that graze cows and their calves side-by-side.</a:t>
            </a:r>
          </a:p>
          <a:p>
            <a:pPr>
              <a:tabLst>
                <a:tab pos="54864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dirty="0">
                <a:latin typeface="Comic Sans MS" panose="030F0702030302020204" pitchFamily="66" charset="0"/>
              </a:rPr>
              <a:t>___ </a:t>
            </a:r>
            <a:r>
              <a:rPr lang="en-US" b="1" dirty="0">
                <a:latin typeface="Comic Sans MS" panose="030F0702030302020204" pitchFamily="66" charset="0"/>
              </a:rPr>
              <a:t>3.</a:t>
            </a:r>
            <a:r>
              <a:rPr lang="en-US" dirty="0">
                <a:latin typeface="Comic Sans MS" panose="030F0702030302020204" pitchFamily="66" charset="0"/>
              </a:rPr>
              <a:t> Mix young calves and older calves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dirty="0">
                <a:latin typeface="Comic Sans MS" panose="030F0702030302020204" pitchFamily="66" charset="0"/>
              </a:rPr>
              <a:t>___ </a:t>
            </a:r>
            <a:r>
              <a:rPr lang="en-US" b="1" dirty="0">
                <a:latin typeface="Comic Sans MS" panose="030F0702030302020204" pitchFamily="66" charset="0"/>
              </a:rPr>
              <a:t>4.</a:t>
            </a:r>
            <a:r>
              <a:rPr lang="en-US" dirty="0">
                <a:latin typeface="Comic Sans MS" panose="030F0702030302020204" pitchFamily="66" charset="0"/>
              </a:rPr>
              <a:t> Naïve calves on fresh pasture before older calves.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dirty="0">
                <a:latin typeface="Comic Sans MS" panose="030F0702030302020204" pitchFamily="66" charset="0"/>
              </a:rPr>
              <a:t>___ </a:t>
            </a:r>
            <a:r>
              <a:rPr lang="en-US" b="1" dirty="0">
                <a:latin typeface="Comic Sans MS" panose="030F0702030302020204" pitchFamily="66" charset="0"/>
              </a:rPr>
              <a:t>5.</a:t>
            </a:r>
            <a:r>
              <a:rPr lang="en-US" dirty="0">
                <a:latin typeface="Comic Sans MS" panose="030F0702030302020204" pitchFamily="66" charset="0"/>
              </a:rPr>
              <a:t> Use the same pasture for calves every year.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646CF747-D646-E4A2-B928-129D05ED142F}"/>
              </a:ext>
            </a:extLst>
          </p:cNvPr>
          <p:cNvSpPr txBox="1">
            <a:spLocks noChangeArrowheads="1"/>
          </p:cNvSpPr>
          <p:nvPr/>
        </p:nvSpPr>
        <p:spPr>
          <a:xfrm>
            <a:off x="902397" y="1777841"/>
            <a:ext cx="10593738" cy="413550"/>
          </a:xfrm>
          <a:prstGeom prst="rect">
            <a:avLst/>
          </a:prstGeom>
        </p:spPr>
        <p:txBody>
          <a:bodyPr>
            <a:noAutofit/>
          </a:bodyPr>
          <a:lstStyle>
            <a:lvl1pPr marL="23177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465138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68262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914400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5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146175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Wingdings" panose="05000000000000000000" pitchFamily="2" charset="2"/>
              <a:buChar char="§"/>
              <a:defRPr sz="18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Clr>
                <a:srgbClr val="3333CC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000" b="1" u="sng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Good or Bad:</a:t>
            </a:r>
            <a:r>
              <a:rPr lang="en-US" altLang="en-US" sz="2000" b="1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  </a:t>
            </a:r>
            <a:r>
              <a:rPr lang="en-US" altLang="en-US" sz="2000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Good or bad pasture management practices for cattle.</a:t>
            </a:r>
            <a:endParaRPr lang="en-US" altLang="en-US" sz="1600" i="1" kern="0" dirty="0">
              <a:solidFill>
                <a:srgbClr val="000000"/>
              </a:solidFill>
              <a:latin typeface="Comic Sans MS" panose="030F0702030302020204" pitchFamily="66" charset="0"/>
              <a:cs typeface="Times New Roman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5336408-3E6B-F20C-36C7-2409D1A43E22}"/>
              </a:ext>
            </a:extLst>
          </p:cNvPr>
          <p:cNvSpPr txBox="1"/>
          <p:nvPr/>
        </p:nvSpPr>
        <p:spPr>
          <a:xfrm>
            <a:off x="9680694" y="2406369"/>
            <a:ext cx="1815441" cy="800219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A.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Good</a:t>
            </a:r>
            <a:endParaRPr lang="en-US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B.</a:t>
            </a:r>
            <a:r>
              <a:rPr lang="en-US" dirty="0">
                <a:latin typeface="Comic Sans MS" panose="030F0702030302020204" pitchFamily="66" charset="0"/>
              </a:rPr>
              <a:t> Bad</a:t>
            </a:r>
          </a:p>
        </p:txBody>
      </p:sp>
    </p:spTree>
    <p:extLst>
      <p:ext uri="{BB962C8B-B14F-4D97-AF65-F5344CB8AC3E}">
        <p14:creationId xmlns:p14="http://schemas.microsoft.com/office/powerpoint/2010/main" val="12790617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122A31FC-587B-0A4D-7C45-F64200E13B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74604" y="200025"/>
            <a:ext cx="11247102" cy="12192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altLang="en-US" b="1" i="1" dirty="0" err="1">
                <a:latin typeface="Comic Sans MS" panose="030F0702030302020204" pitchFamily="66" charset="0"/>
                <a:cs typeface="Times New Roman" pitchFamily="18" charset="0"/>
              </a:rPr>
              <a:t>Trichostrongylus</a:t>
            </a:r>
            <a:r>
              <a:rPr lang="en-US" altLang="en-US" b="1" i="1" dirty="0">
                <a:latin typeface="Comic Sans MS" panose="030F0702030302020204" pitchFamily="66" charset="0"/>
                <a:cs typeface="Times New Roman" pitchFamily="18" charset="0"/>
              </a:rPr>
              <a:t> </a:t>
            </a:r>
            <a:r>
              <a:rPr lang="en-US" altLang="en-US" b="1" i="1" dirty="0" err="1">
                <a:latin typeface="Comic Sans MS" panose="030F0702030302020204" pitchFamily="66" charset="0"/>
                <a:cs typeface="Times New Roman" pitchFamily="18" charset="0"/>
              </a:rPr>
              <a:t>colubriformis</a:t>
            </a:r>
            <a:br>
              <a:rPr lang="en-US" altLang="en-US" b="1" i="1" dirty="0">
                <a:latin typeface="Comic Sans MS" panose="030F0702030302020204" pitchFamily="66" charset="0"/>
                <a:cs typeface="Times New Roman" pitchFamily="18" charset="0"/>
              </a:rPr>
            </a:br>
            <a:r>
              <a:rPr lang="en-US" altLang="en-US" sz="2800" b="1" dirty="0">
                <a:latin typeface="Comic Sans MS" panose="030F0702030302020204" pitchFamily="66" charset="0"/>
                <a:cs typeface="Times New Roman" pitchFamily="18" charset="0"/>
              </a:rPr>
              <a:t>Pathology &amp; Clinical Signs</a:t>
            </a:r>
            <a:endParaRPr lang="en-US" altLang="en-US" sz="6000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47315" y="2281319"/>
            <a:ext cx="5837208" cy="306917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buSzPct val="150000"/>
              <a:buFont typeface="Wingdings" panose="05000000000000000000" pitchFamily="2" charset="2"/>
              <a:buChar char="q"/>
            </a:pPr>
            <a:r>
              <a:rPr lang="en-US" sz="2000" kern="100" dirty="0">
                <a:ea typeface="Times New Roman" panose="02020603050405020304" pitchFamily="18" charset="0"/>
                <a:cs typeface="Calibri" panose="020F0502020204030204" pitchFamily="34" charset="0"/>
              </a:rPr>
              <a:t>  </a:t>
            </a:r>
            <a:r>
              <a:rPr lang="en-US" sz="1700" kern="100" dirty="0">
                <a:ea typeface="Times New Roman" panose="02020603050405020304" pitchFamily="18" charset="0"/>
                <a:cs typeface="Calibri" panose="020F0502020204030204" pitchFamily="34" charset="0"/>
              </a:rPr>
              <a:t>Protracted Watery Diarrhea.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SzPct val="150000"/>
              <a:buNone/>
            </a:pPr>
            <a:endParaRPr lang="en-US" sz="1050" kern="100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SzPct val="150000"/>
              <a:buFont typeface="Wingdings" panose="05000000000000000000" pitchFamily="2" charset="2"/>
              <a:buChar char="q"/>
            </a:pPr>
            <a:r>
              <a:rPr lang="en-US" sz="2000" kern="100" dirty="0"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700" kern="100" dirty="0">
                <a:ea typeface="Times New Roman" panose="02020603050405020304" pitchFamily="18" charset="0"/>
                <a:cs typeface="Calibri" panose="020F0502020204030204" pitchFamily="34" charset="0"/>
              </a:rPr>
              <a:t>Acute Anemia and Death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SzPct val="150000"/>
              <a:buNone/>
            </a:pPr>
            <a:endParaRPr lang="en-US" sz="1050" kern="100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SzPct val="150000"/>
              <a:buFont typeface="Wingdings" panose="05000000000000000000" pitchFamily="2" charset="2"/>
              <a:buChar char="q"/>
            </a:pPr>
            <a:r>
              <a:rPr lang="en-US" sz="1800" kern="100" dirty="0"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700" kern="100" dirty="0">
                <a:ea typeface="Times New Roman" panose="02020603050405020304" pitchFamily="18" charset="0"/>
                <a:cs typeface="Calibri" panose="020F0502020204030204" pitchFamily="34" charset="0"/>
              </a:rPr>
              <a:t>Anorexia, Weight-loss, Stunted Growth</a:t>
            </a:r>
          </a:p>
          <a:p>
            <a:pPr>
              <a:spcBef>
                <a:spcPts val="0"/>
              </a:spcBef>
              <a:spcAft>
                <a:spcPts val="0"/>
              </a:spcAft>
              <a:buSzPct val="150000"/>
              <a:buFont typeface="Wingdings" panose="05000000000000000000" pitchFamily="2" charset="2"/>
              <a:buChar char="q"/>
            </a:pPr>
            <a:endParaRPr lang="en-US" sz="1050" kern="100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SzPct val="150000"/>
              <a:buFont typeface="Wingdings" panose="05000000000000000000" pitchFamily="2" charset="2"/>
              <a:buChar char="q"/>
            </a:pPr>
            <a:r>
              <a:rPr lang="en-US" sz="1800" kern="100" dirty="0"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700" kern="100" dirty="0">
                <a:ea typeface="Times New Roman" panose="02020603050405020304" pitchFamily="18" charset="0"/>
                <a:cs typeface="Calibri" panose="020F0502020204030204" pitchFamily="34" charset="0"/>
              </a:rPr>
              <a:t>Black Scours</a:t>
            </a:r>
          </a:p>
          <a:p>
            <a:pPr>
              <a:spcBef>
                <a:spcPts val="0"/>
              </a:spcBef>
              <a:spcAft>
                <a:spcPts val="0"/>
              </a:spcAft>
              <a:buSzPct val="150000"/>
              <a:buFont typeface="Wingdings" panose="05000000000000000000" pitchFamily="2" charset="2"/>
              <a:buChar char="q"/>
            </a:pPr>
            <a:endParaRPr lang="en-US" sz="1050" kern="100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SzPct val="150000"/>
              <a:buFont typeface="Wingdings" panose="05000000000000000000" pitchFamily="2" charset="2"/>
              <a:buChar char="q"/>
            </a:pPr>
            <a:r>
              <a:rPr lang="en-US" sz="1800" kern="100" dirty="0"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700" kern="100" dirty="0">
                <a:ea typeface="Times New Roman" panose="02020603050405020304" pitchFamily="18" charset="0"/>
                <a:cs typeface="Calibri" panose="020F0502020204030204" pitchFamily="34" charset="0"/>
              </a:rPr>
              <a:t>Fly Strike</a:t>
            </a:r>
          </a:p>
          <a:p>
            <a:pPr>
              <a:spcBef>
                <a:spcPts val="0"/>
              </a:spcBef>
              <a:spcAft>
                <a:spcPts val="0"/>
              </a:spcAft>
              <a:buSzPct val="150000"/>
              <a:buFont typeface="Wingdings" panose="05000000000000000000" pitchFamily="2" charset="2"/>
              <a:buChar char="q"/>
            </a:pPr>
            <a:endParaRPr lang="en-US" sz="1050" kern="100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SzPct val="150000"/>
              <a:buFont typeface="Wingdings" panose="05000000000000000000" pitchFamily="2" charset="2"/>
              <a:buChar char="q"/>
            </a:pPr>
            <a:r>
              <a:rPr lang="en-US" sz="1800" kern="100" dirty="0"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700" kern="100" dirty="0">
                <a:ea typeface="Times New Roman" panose="02020603050405020304" pitchFamily="18" charset="0"/>
                <a:cs typeface="Calibri" panose="020F0502020204030204" pitchFamily="34" charset="0"/>
              </a:rPr>
              <a:t>Moroccan Leather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SzPct val="150000"/>
              <a:buNone/>
            </a:pPr>
            <a:endParaRPr lang="en-US" sz="1050" kern="100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SzPct val="150000"/>
              <a:buFont typeface="Wingdings" panose="05000000000000000000" pitchFamily="2" charset="2"/>
              <a:buChar char="q"/>
            </a:pPr>
            <a:r>
              <a:rPr lang="en-US" sz="1800" kern="100" dirty="0"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700" kern="100" dirty="0">
                <a:ea typeface="Times New Roman" panose="02020603050405020304" pitchFamily="18" charset="0"/>
                <a:cs typeface="Calibri" panose="020F0502020204030204" pitchFamily="34" charset="0"/>
              </a:rPr>
              <a:t>Dingleberries and </a:t>
            </a:r>
            <a:r>
              <a:rPr lang="en-US" sz="1700" kern="100" dirty="0" err="1">
                <a:ea typeface="Times New Roman" panose="02020603050405020304" pitchFamily="18" charset="0"/>
                <a:cs typeface="Calibri" panose="020F0502020204030204" pitchFamily="34" charset="0"/>
              </a:rPr>
              <a:t>Dags</a:t>
            </a:r>
            <a:endParaRPr lang="en-US" sz="1700" kern="100" dirty="0"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F75C0C6-AEC6-DC40-B832-A6C7CF9C8B4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F4652-A1A8-4671-B02C-0800869B823E}" type="slidenum">
              <a:rPr lang="en-US" smtClean="0"/>
              <a:t>7</a:t>
            </a:fld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01FA3F80-BB0A-593C-53EA-467FD028D6DB}"/>
              </a:ext>
            </a:extLst>
          </p:cNvPr>
          <p:cNvSpPr txBox="1">
            <a:spLocks noChangeArrowheads="1"/>
          </p:cNvSpPr>
          <p:nvPr/>
        </p:nvSpPr>
        <p:spPr>
          <a:xfrm>
            <a:off x="833781" y="1638331"/>
            <a:ext cx="10524437" cy="413550"/>
          </a:xfrm>
          <a:prstGeom prst="rect">
            <a:avLst/>
          </a:prstGeom>
        </p:spPr>
        <p:txBody>
          <a:bodyPr>
            <a:noAutofit/>
          </a:bodyPr>
          <a:lstStyle>
            <a:lvl1pPr marL="23177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465138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68262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914400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5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146175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Wingdings" panose="05000000000000000000" pitchFamily="2" charset="2"/>
              <a:buChar char="§"/>
              <a:defRPr sz="18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Clr>
                <a:srgbClr val="3333CC"/>
              </a:buClr>
              <a:buFont typeface="Wingdings" panose="05000000000000000000" pitchFamily="2" charset="2"/>
              <a:buNone/>
              <a:defRPr/>
            </a:pPr>
            <a:r>
              <a:rPr lang="en-US" altLang="en-US" sz="1600" b="1" u="sng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Check box:</a:t>
            </a:r>
            <a:r>
              <a:rPr lang="en-US" altLang="en-US" sz="1600" b="1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  </a:t>
            </a:r>
            <a:r>
              <a:rPr lang="en-US" altLang="en-US" sz="1600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Check the Boxes that apply to the Pathology &amp; Clinical Signs of </a:t>
            </a:r>
            <a:r>
              <a:rPr lang="en-US" altLang="en-US" sz="1600" i="1" kern="0" dirty="0" err="1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Trichostrongylus</a:t>
            </a:r>
            <a:r>
              <a:rPr lang="en-US" altLang="en-US" sz="1600" i="1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 </a:t>
            </a:r>
            <a:r>
              <a:rPr lang="en-US" altLang="en-US" sz="1600" i="1" kern="0" dirty="0" err="1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colubriformis</a:t>
            </a:r>
            <a:r>
              <a:rPr lang="en-US" altLang="en-US" sz="1600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.</a:t>
            </a:r>
            <a:endParaRPr lang="en-US" altLang="en-US" sz="1200" i="1" kern="0" dirty="0">
              <a:solidFill>
                <a:srgbClr val="000000"/>
              </a:solidFill>
              <a:latin typeface="Comic Sans MS" panose="030F0702030302020204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32986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77A23F-4212-9270-83CA-C160BED523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0696" y="744258"/>
            <a:ext cx="10972800" cy="631762"/>
          </a:xfrm>
        </p:spPr>
        <p:txBody>
          <a:bodyPr/>
          <a:lstStyle/>
          <a:p>
            <a:r>
              <a:rPr lang="en-US" b="1" dirty="0"/>
              <a:t>Minor </a:t>
            </a:r>
            <a:r>
              <a:rPr lang="en-US" b="1" dirty="0" err="1"/>
              <a:t>GINs</a:t>
            </a:r>
            <a:endParaRPr lang="en-US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DB54FFA-3839-3BB9-C79C-45B2A99B37AD}"/>
              </a:ext>
            </a:extLst>
          </p:cNvPr>
          <p:cNvSpPr txBox="1"/>
          <p:nvPr/>
        </p:nvSpPr>
        <p:spPr>
          <a:xfrm>
            <a:off x="610696" y="2392225"/>
            <a:ext cx="8789782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>
              <a:tabLst>
                <a:tab pos="5486400" algn="l"/>
              </a:tabLst>
            </a:pPr>
            <a:r>
              <a:rPr lang="en-US" dirty="0">
                <a:latin typeface="Comic Sans MS" panose="030F0702030302020204" pitchFamily="66" charset="0"/>
              </a:rPr>
              <a:t>___ </a:t>
            </a:r>
            <a:r>
              <a:rPr lang="en-US" b="1" dirty="0">
                <a:latin typeface="Comic Sans MS" panose="030F0702030302020204" pitchFamily="66" charset="0"/>
              </a:rPr>
              <a:t>1.</a:t>
            </a:r>
            <a:r>
              <a:rPr lang="en-US" dirty="0">
                <a:latin typeface="Comic Sans MS" panose="030F0702030302020204" pitchFamily="66" charset="0"/>
              </a:rPr>
              <a:t> Abomasum or Stomach.</a:t>
            </a:r>
          </a:p>
          <a:p>
            <a:pPr>
              <a:tabLst>
                <a:tab pos="54864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dirty="0">
                <a:latin typeface="Comic Sans MS" panose="030F0702030302020204" pitchFamily="66" charset="0"/>
              </a:rPr>
              <a:t>___ </a:t>
            </a:r>
            <a:r>
              <a:rPr lang="en-US" b="1" dirty="0">
                <a:latin typeface="Comic Sans MS" panose="030F0702030302020204" pitchFamily="66" charset="0"/>
              </a:rPr>
              <a:t>2.</a:t>
            </a:r>
            <a:r>
              <a:rPr lang="en-US" dirty="0">
                <a:latin typeface="Comic Sans MS" panose="030F0702030302020204" pitchFamily="66" charset="0"/>
              </a:rPr>
              <a:t> Protracted watery diarrhea, anorexia, weight-loss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b="1" dirty="0">
                <a:latin typeface="Comic Sans MS" panose="030F0702030302020204" pitchFamily="66" charset="0"/>
              </a:rPr>
              <a:t>3. </a:t>
            </a:r>
            <a:r>
              <a:rPr lang="en-US" dirty="0">
                <a:latin typeface="Comic Sans MS" panose="030F0702030302020204" pitchFamily="66" charset="0"/>
              </a:rPr>
              <a:t>Small Intestine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dirty="0">
                <a:latin typeface="Comic Sans MS" panose="030F0702030302020204" pitchFamily="66" charset="0"/>
              </a:rPr>
              <a:t>___ </a:t>
            </a:r>
            <a:r>
              <a:rPr lang="en-US" b="1" dirty="0">
                <a:latin typeface="Comic Sans MS" panose="030F0702030302020204" pitchFamily="66" charset="0"/>
              </a:rPr>
              <a:t>4.</a:t>
            </a:r>
            <a:r>
              <a:rPr lang="en-US" dirty="0">
                <a:latin typeface="Comic Sans MS" panose="030F0702030302020204" pitchFamily="66" charset="0"/>
              </a:rPr>
              <a:t> Horses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dirty="0">
                <a:latin typeface="Comic Sans MS" panose="030F0702030302020204" pitchFamily="66" charset="0"/>
              </a:rPr>
              <a:t>___ </a:t>
            </a:r>
            <a:r>
              <a:rPr lang="en-US" b="1" dirty="0">
                <a:latin typeface="Comic Sans MS" panose="030F0702030302020204" pitchFamily="66" charset="0"/>
              </a:rPr>
              <a:t>5.</a:t>
            </a:r>
            <a:r>
              <a:rPr lang="en-US" dirty="0">
                <a:latin typeface="Comic Sans MS" panose="030F0702030302020204" pitchFamily="66" charset="0"/>
              </a:rPr>
              <a:t> The Bankrupt worm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dirty="0">
                <a:latin typeface="Comic Sans MS" panose="030F0702030302020204" pitchFamily="66" charset="0"/>
              </a:rPr>
              <a:t>___ </a:t>
            </a:r>
            <a:r>
              <a:rPr lang="en-US" b="1" dirty="0">
                <a:latin typeface="Comic Sans MS" panose="030F0702030302020204" pitchFamily="66" charset="0"/>
              </a:rPr>
              <a:t>6. </a:t>
            </a:r>
            <a:r>
              <a:rPr lang="en-US" dirty="0">
                <a:latin typeface="Comic Sans MS" panose="030F0702030302020204" pitchFamily="66" charset="0"/>
              </a:rPr>
              <a:t>Ruminants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dirty="0">
                <a:latin typeface="Comic Sans MS" panose="030F0702030302020204" pitchFamily="66" charset="0"/>
              </a:rPr>
              <a:t>___ </a:t>
            </a:r>
            <a:r>
              <a:rPr lang="en-US" b="1" dirty="0">
                <a:latin typeface="Comic Sans MS" panose="030F0702030302020204" pitchFamily="66" charset="0"/>
              </a:rPr>
              <a:t>7. </a:t>
            </a:r>
            <a:r>
              <a:rPr lang="en-US" dirty="0">
                <a:latin typeface="Comic Sans MS" panose="030F0702030302020204" pitchFamily="66" charset="0"/>
              </a:rPr>
              <a:t>May cause issues with co-grazing Horses &amp; Sheep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dirty="0">
                <a:latin typeface="Comic Sans MS" panose="030F0702030302020204" pitchFamily="66" charset="0"/>
              </a:rPr>
              <a:t>___ </a:t>
            </a:r>
            <a:r>
              <a:rPr lang="en-US" b="1" dirty="0">
                <a:latin typeface="Comic Sans MS" panose="030F0702030302020204" pitchFamily="66" charset="0"/>
              </a:rPr>
              <a:t>8. </a:t>
            </a:r>
            <a:r>
              <a:rPr lang="en-US" dirty="0">
                <a:latin typeface="Comic Sans MS" panose="030F0702030302020204" pitchFamily="66" charset="0"/>
              </a:rPr>
              <a:t>Shows resistance to Macrocyclic Lactones in Cattle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dirty="0">
                <a:latin typeface="Comic Sans MS" panose="030F0702030302020204" pitchFamily="66" charset="0"/>
              </a:rPr>
              <a:t>___ </a:t>
            </a:r>
            <a:r>
              <a:rPr lang="en-US" b="1" dirty="0">
                <a:latin typeface="Comic Sans MS" panose="030F0702030302020204" pitchFamily="66" charset="0"/>
              </a:rPr>
              <a:t>9. </a:t>
            </a:r>
            <a:r>
              <a:rPr lang="en-US" dirty="0">
                <a:latin typeface="Comic Sans MS" panose="030F0702030302020204" pitchFamily="66" charset="0"/>
              </a:rPr>
              <a:t>Post-winter Larval storms due to mass hatching of over-wintered eggs.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dirty="0">
                <a:latin typeface="Comic Sans MS" panose="030F0702030302020204" pitchFamily="66" charset="0"/>
              </a:rPr>
              <a:t>___ </a:t>
            </a:r>
            <a:r>
              <a:rPr lang="en-US" b="1" dirty="0">
                <a:latin typeface="Comic Sans MS" panose="030F0702030302020204" pitchFamily="66" charset="0"/>
              </a:rPr>
              <a:t>10. </a:t>
            </a:r>
            <a:r>
              <a:rPr lang="en-US" dirty="0">
                <a:latin typeface="Comic Sans MS" panose="030F0702030302020204" pitchFamily="66" charset="0"/>
              </a:rPr>
              <a:t>Deworm young hosts early in the spring.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5C80D4E-F200-CF23-71A4-1A0AE5799D45}"/>
              </a:ext>
            </a:extLst>
          </p:cNvPr>
          <p:cNvSpPr txBox="1"/>
          <p:nvPr/>
        </p:nvSpPr>
        <p:spPr>
          <a:xfrm>
            <a:off x="7800276" y="2707588"/>
            <a:ext cx="3847171" cy="2092881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A.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Trichostrongylus</a:t>
            </a:r>
            <a:r>
              <a:rPr lang="en-US" i="1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axei</a:t>
            </a:r>
            <a:endParaRPr lang="en-US" i="1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B.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i="1" dirty="0" err="1">
                <a:latin typeface="Comic Sans MS" panose="030F0702030302020204" pitchFamily="66" charset="0"/>
              </a:rPr>
              <a:t>Trichostrongylus</a:t>
            </a:r>
            <a:r>
              <a:rPr lang="en-US" i="1" dirty="0">
                <a:latin typeface="Comic Sans MS" panose="030F0702030302020204" pitchFamily="66" charset="0"/>
              </a:rPr>
              <a:t> </a:t>
            </a:r>
            <a:r>
              <a:rPr lang="en-US" i="1" dirty="0" err="1">
                <a:latin typeface="Comic Sans MS" panose="030F0702030302020204" pitchFamily="66" charset="0"/>
              </a:rPr>
              <a:t>colubriformis</a:t>
            </a:r>
            <a:endParaRPr lang="en-US" i="1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C.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i="1" dirty="0">
                <a:latin typeface="Comic Sans MS" panose="030F0702030302020204" pitchFamily="66" charset="0"/>
              </a:rPr>
              <a:t>Nematodirus sp.</a:t>
            </a:r>
          </a:p>
          <a:p>
            <a:pPr>
              <a:tabLst>
                <a:tab pos="54864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D.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i="1" dirty="0" err="1">
                <a:latin typeface="Comic Sans MS" panose="030F0702030302020204" pitchFamily="66" charset="0"/>
              </a:rPr>
              <a:t>Cooperia</a:t>
            </a:r>
            <a:r>
              <a:rPr lang="en-US" i="1" dirty="0">
                <a:latin typeface="Comic Sans MS" panose="030F0702030302020204" pitchFamily="66" charset="0"/>
              </a:rPr>
              <a:t> sp.</a:t>
            </a:r>
          </a:p>
          <a:p>
            <a:pPr>
              <a:tabLst>
                <a:tab pos="54864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E.</a:t>
            </a:r>
            <a:r>
              <a:rPr lang="en-US" dirty="0">
                <a:latin typeface="Comic Sans MS" panose="030F0702030302020204" pitchFamily="66" charset="0"/>
              </a:rPr>
              <a:t> All the above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8ACE35E0-AE3B-4327-5384-10E807E75748}"/>
              </a:ext>
            </a:extLst>
          </p:cNvPr>
          <p:cNvSpPr txBox="1">
            <a:spLocks noChangeArrowheads="1"/>
          </p:cNvSpPr>
          <p:nvPr/>
        </p:nvSpPr>
        <p:spPr>
          <a:xfrm>
            <a:off x="988662" y="1570370"/>
            <a:ext cx="10593738" cy="712694"/>
          </a:xfrm>
          <a:prstGeom prst="rect">
            <a:avLst/>
          </a:prstGeom>
        </p:spPr>
        <p:txBody>
          <a:bodyPr>
            <a:noAutofit/>
          </a:bodyPr>
          <a:lstStyle>
            <a:lvl1pPr marL="23177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465138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68262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914400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5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146175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Wingdings" panose="05000000000000000000" pitchFamily="2" charset="2"/>
              <a:buChar char="§"/>
              <a:defRPr sz="18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Clr>
                <a:srgbClr val="3333CC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000" b="1" u="sng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Matching:</a:t>
            </a:r>
            <a:r>
              <a:rPr lang="en-US" altLang="en-US" sz="2000" b="1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  </a:t>
            </a:r>
            <a:r>
              <a:rPr lang="en-US" altLang="en-US" sz="2000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Match each Minor </a:t>
            </a:r>
            <a:r>
              <a:rPr lang="en-US" altLang="en-US" sz="2000" kern="0" dirty="0" err="1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GINs</a:t>
            </a:r>
            <a:r>
              <a:rPr lang="en-US" altLang="en-US" sz="2000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 with its associated characteristic.</a:t>
            </a:r>
          </a:p>
          <a:p>
            <a:pPr marL="0" indent="0" algn="ctr">
              <a:buClr>
                <a:srgbClr val="3333CC"/>
              </a:buClr>
              <a:buFont typeface="Wingdings" panose="05000000000000000000" pitchFamily="2" charset="2"/>
              <a:buNone/>
              <a:defRPr/>
            </a:pPr>
            <a:r>
              <a:rPr lang="en-US" altLang="en-US" sz="1600" i="1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(One blank has more than one answer.)</a:t>
            </a:r>
            <a:endParaRPr lang="en-US" altLang="en-US" sz="1200" i="1" kern="0" dirty="0">
              <a:solidFill>
                <a:srgbClr val="000000"/>
              </a:solidFill>
              <a:latin typeface="Comic Sans MS" panose="030F0702030302020204" pitchFamily="66" charset="0"/>
              <a:cs typeface="Times New Roman" pitchFamily="18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632711D-618B-F4D2-9B31-66C8716E593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B212D7-3E8B-47AC-BFED-3967AB75997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106796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Custom 1">
      <a:majorFont>
        <a:latin typeface="Comic Sans MS"/>
        <a:ea typeface="ＭＳ Ｐゴシック"/>
        <a:cs typeface=""/>
      </a:majorFont>
      <a:minorFont>
        <a:latin typeface="Comic Sans M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2024_lecture_15.pptx" id="{D50DDA1F-7E7D-4C51-BD7B-D8EDE2AE1E43}" vid="{D93FF649-6AF6-49DD-9D35-F6985BFE34D6}"/>
    </a:ext>
  </a:extLst>
</a:theme>
</file>

<file path=ppt/theme/theme10.xml><?xml version="1.0" encoding="utf-8"?>
<a:theme xmlns:a="http://schemas.openxmlformats.org/drawingml/2006/main" name="4_JRDF_Theme 1">
  <a:themeElements>
    <a:clrScheme name="Custom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333399"/>
      </a:accent1>
      <a:accent2>
        <a:srgbClr val="FFC000"/>
      </a:accent2>
      <a:accent3>
        <a:srgbClr val="BFBFBF"/>
      </a:accent3>
      <a:accent4>
        <a:srgbClr val="00B050"/>
      </a:accent4>
      <a:accent5>
        <a:srgbClr val="FF0000"/>
      </a:accent5>
      <a:accent6>
        <a:srgbClr val="FFFF00"/>
      </a:accent6>
      <a:hlink>
        <a:srgbClr val="FF0000"/>
      </a:hlink>
      <a:folHlink>
        <a:srgbClr val="FFCCCC"/>
      </a:folHlink>
    </a:clrScheme>
    <a:fontScheme name="Custom 1">
      <a:majorFont>
        <a:latin typeface="Comic Sans MS"/>
        <a:ea typeface="ＭＳ Ｐゴシック"/>
        <a:cs typeface=""/>
      </a:majorFont>
      <a:minorFont>
        <a:latin typeface="Comic Sans M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VP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P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P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P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P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P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P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P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P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P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P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P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quare bullets.pptx" id="{C1DDB4A3-5B3B-4EC4-B88D-685FE099B209}" vid="{5A6593AC-7BB6-4FC1-92B2-2A4E3015FE6D}"/>
    </a:ext>
  </a:extLst>
</a:theme>
</file>

<file path=ppt/theme/theme1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JRDF_Theme 1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333399"/>
      </a:accent1>
      <a:accent2>
        <a:srgbClr val="FFC000"/>
      </a:accent2>
      <a:accent3>
        <a:srgbClr val="BFBFBF"/>
      </a:accent3>
      <a:accent4>
        <a:srgbClr val="00B050"/>
      </a:accent4>
      <a:accent5>
        <a:srgbClr val="FF0000"/>
      </a:accent5>
      <a:accent6>
        <a:srgbClr val="FFFF00"/>
      </a:accent6>
      <a:hlink>
        <a:srgbClr val="009999"/>
      </a:hlink>
      <a:folHlink>
        <a:srgbClr val="99CC00"/>
      </a:folHlink>
    </a:clrScheme>
    <a:fontScheme name="Custom 1">
      <a:majorFont>
        <a:latin typeface="Comic Sans MS"/>
        <a:ea typeface="ＭＳ Ｐゴシック"/>
        <a:cs typeface=""/>
      </a:majorFont>
      <a:minorFont>
        <a:latin typeface="Comic Sans M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VP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P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P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P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P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P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P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P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P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P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P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P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2024_lecture_15.pptx" id="{D50DDA1F-7E7D-4C51-BD7B-D8EDE2AE1E43}" vid="{2265DFC1-7933-4301-9053-9F9595B9B7F2}"/>
    </a:ext>
  </a:extLst>
</a:theme>
</file>

<file path=ppt/theme/theme3.xml><?xml version="1.0" encoding="utf-8"?>
<a:theme xmlns:a="http://schemas.openxmlformats.org/drawingml/2006/main" name="1_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Custom 1">
      <a:majorFont>
        <a:latin typeface="Comic Sans MS"/>
        <a:ea typeface="ＭＳ Ｐゴシック"/>
        <a:cs typeface=""/>
      </a:majorFont>
      <a:minorFont>
        <a:latin typeface="Comic Sans M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2024_lecture_15.pptx" id="{D50DDA1F-7E7D-4C51-BD7B-D8EDE2AE1E43}" vid="{D274E512-A19E-446E-B514-685B15A3BFBE}"/>
    </a:ext>
  </a:extLst>
</a:theme>
</file>

<file path=ppt/theme/theme4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2024_lecture_15.pptx" id="{D50DDA1F-7E7D-4C51-BD7B-D8EDE2AE1E43}" vid="{677D68D5-188B-40F4-82B8-0009D0AE5DE1}"/>
    </a:ext>
  </a:extLst>
</a:theme>
</file>

<file path=ppt/theme/theme5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024_lecture_15.pptx" id="{D50DDA1F-7E7D-4C51-BD7B-D8EDE2AE1E43}" vid="{A70893A7-025F-44AC-BA98-AD0198119E73}"/>
    </a:ext>
  </a:extLst>
</a:theme>
</file>

<file path=ppt/theme/theme6.xml><?xml version="1.0" encoding="utf-8"?>
<a:theme xmlns:a="http://schemas.openxmlformats.org/drawingml/2006/main" name="JRDF_Theme 1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333399"/>
      </a:accent1>
      <a:accent2>
        <a:srgbClr val="FFC000"/>
      </a:accent2>
      <a:accent3>
        <a:srgbClr val="BFBFBF"/>
      </a:accent3>
      <a:accent4>
        <a:srgbClr val="00B050"/>
      </a:accent4>
      <a:accent5>
        <a:srgbClr val="FF0000"/>
      </a:accent5>
      <a:accent6>
        <a:srgbClr val="FFFF00"/>
      </a:accent6>
      <a:hlink>
        <a:srgbClr val="009999"/>
      </a:hlink>
      <a:folHlink>
        <a:srgbClr val="99CC00"/>
      </a:folHlink>
    </a:clrScheme>
    <a:fontScheme name="Custom 1">
      <a:majorFont>
        <a:latin typeface="Comic Sans MS"/>
        <a:ea typeface="ＭＳ Ｐゴシック"/>
        <a:cs typeface=""/>
      </a:majorFont>
      <a:minorFont>
        <a:latin typeface="Comic Sans M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VP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P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P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P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P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P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P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P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P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P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P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P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JRDF_Theme 1" id="{5F67605E-C1E8-450B-AD9B-053B728A1BE3}" vid="{16F77C64-F22E-4058-AEC1-9FDA399474CB}"/>
    </a:ext>
  </a:extLst>
</a:theme>
</file>

<file path=ppt/theme/theme7.xml><?xml version="1.0" encoding="utf-8"?>
<a:theme xmlns:a="http://schemas.openxmlformats.org/drawingml/2006/main" name="2_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Custom 1">
      <a:majorFont>
        <a:latin typeface="Comic Sans MS"/>
        <a:ea typeface="ＭＳ Ｐゴシック"/>
        <a:cs typeface=""/>
      </a:majorFont>
      <a:minorFont>
        <a:latin typeface="Comic Sans M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7235</TotalTime>
  <Words>853</Words>
  <Application>Microsoft Office PowerPoint</Application>
  <PresentationFormat>Widescreen</PresentationFormat>
  <Paragraphs>157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10</vt:i4>
      </vt:variant>
      <vt:variant>
        <vt:lpstr>Slide Titles</vt:lpstr>
      </vt:variant>
      <vt:variant>
        <vt:i4>8</vt:i4>
      </vt:variant>
    </vt:vector>
  </HeadingPairs>
  <TitlesOfParts>
    <vt:vector size="25" baseType="lpstr">
      <vt:lpstr>Arial</vt:lpstr>
      <vt:lpstr>Calibri</vt:lpstr>
      <vt:lpstr>Calibri Light</vt:lpstr>
      <vt:lpstr>Comic Sans MS</vt:lpstr>
      <vt:lpstr>Tahoma</vt:lpstr>
      <vt:lpstr>Times New Roman</vt:lpstr>
      <vt:lpstr>Wingdings</vt:lpstr>
      <vt:lpstr>Blends</vt:lpstr>
      <vt:lpstr>1_JRDF_Theme 1</vt:lpstr>
      <vt:lpstr>1_Blends</vt:lpstr>
      <vt:lpstr>1_Default Design</vt:lpstr>
      <vt:lpstr>1_Office Theme</vt:lpstr>
      <vt:lpstr>JRDF_Theme 1</vt:lpstr>
      <vt:lpstr>2_Blends</vt:lpstr>
      <vt:lpstr>Default Design</vt:lpstr>
      <vt:lpstr>Office Theme</vt:lpstr>
      <vt:lpstr>4_JRDF_Theme 1</vt:lpstr>
      <vt:lpstr>PowerPoint Presentation</vt:lpstr>
      <vt:lpstr>Primary GINs</vt:lpstr>
      <vt:lpstr>Ostertagia ostertagi Pathology &amp; Clinical Signs</vt:lpstr>
      <vt:lpstr>Ostertagiasis Type I  v/s  Type II</vt:lpstr>
      <vt:lpstr>Ostertagiasis Type I  v/s  Type II</vt:lpstr>
      <vt:lpstr>Ostertagia ostertagi Control: Pasture Management</vt:lpstr>
      <vt:lpstr>Trichostrongylus colubriformis Pathology &amp; Clinical Signs</vt:lpstr>
      <vt:lpstr>Minor GINs</vt:lpstr>
    </vt:vector>
  </TitlesOfParts>
  <Company>North Carolina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R Flowers</dc:creator>
  <cp:lastModifiedBy>James R Flowers</cp:lastModifiedBy>
  <cp:revision>123</cp:revision>
  <cp:lastPrinted>2024-09-10T17:34:18Z</cp:lastPrinted>
  <dcterms:created xsi:type="dcterms:W3CDTF">2022-09-23T15:17:00Z</dcterms:created>
  <dcterms:modified xsi:type="dcterms:W3CDTF">2024-09-25T10:19:58Z</dcterms:modified>
</cp:coreProperties>
</file>