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  <p:sldMasterId id="2147483716" r:id="rId2"/>
    <p:sldMasterId id="2147483731" r:id="rId3"/>
    <p:sldMasterId id="2147483744" r:id="rId4"/>
    <p:sldMasterId id="2147483756" r:id="rId5"/>
    <p:sldMasterId id="2147483768" r:id="rId6"/>
  </p:sldMasterIdLst>
  <p:notesMasterIdLst>
    <p:notesMasterId r:id="rId13"/>
  </p:notesMasterIdLst>
  <p:sldIdLst>
    <p:sldId id="339" r:id="rId7"/>
    <p:sldId id="706" r:id="rId8"/>
    <p:sldId id="665" r:id="rId9"/>
    <p:sldId id="704" r:id="rId10"/>
    <p:sldId id="696" r:id="rId11"/>
    <p:sldId id="705" r:id="rId1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0" autoAdjust="0"/>
    <p:restoredTop sz="94591" autoAdjust="0"/>
  </p:normalViewPr>
  <p:slideViewPr>
    <p:cSldViewPr snapToGrid="0">
      <p:cViewPr varScale="1">
        <p:scale>
          <a:sx n="64" d="100"/>
          <a:sy n="64" d="100"/>
        </p:scale>
        <p:origin x="66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5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D996819-948C-4B32-9B87-D16B9FA8B6C9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CE5BC2-F636-44DB-8188-C1B49442C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719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87424" indent="-302856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11422" indent="-24228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991" indent="-24228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80560" indent="-24228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665128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149697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634267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4118836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7EB94D7-EEDD-4CD2-B189-FCB3C53E6F6C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3610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1966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966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 smtClean="0"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A98D1BD-76BC-DA4F-BF8E-2A73664A7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42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21F11-61F5-7245-8C7E-1F51DECE1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107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38733" y="214313"/>
            <a:ext cx="2601384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584" y="214313"/>
            <a:ext cx="7600949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7040-78F5-F04A-BDFD-0910F375E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71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BEC5B-45A6-4FD1-9952-5EC0BEB8F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096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A24CB-4A32-3C0E-5393-A676554A83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5FAC2E-7124-5D4B-F587-913E1D7A5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3639684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5020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1"/>
            <a:ext cx="10439400" cy="4525963"/>
          </a:xfrm>
        </p:spPr>
        <p:txBody>
          <a:bodyPr/>
          <a:lstStyle>
            <a:lvl1pPr marL="403225" indent="-403225">
              <a:buFont typeface="Comic Sans MS" panose="030F0702030302020204" pitchFamily="66" charset="0"/>
              <a:buChar char="€"/>
              <a:defRPr/>
            </a:lvl1pPr>
            <a:lvl2pPr marL="806450" indent="-349250">
              <a:buFont typeface="Comic Sans MS" panose="030F0702030302020204" pitchFamily="66" charset="0"/>
              <a:buChar char="₻"/>
              <a:defRPr/>
            </a:lvl2pPr>
            <a:lvl3pPr marL="1263650" indent="-349250">
              <a:buFont typeface="Comic Sans MS" panose="030F0702030302020204" pitchFamily="66" charset="0"/>
              <a:buChar char="Ж"/>
              <a:defRPr/>
            </a:lvl3pPr>
            <a:lvl4pPr marL="1660525" indent="-288925">
              <a:buFont typeface="Comic Sans MS" panose="030F0702030302020204" pitchFamily="66" charset="0"/>
              <a:buChar char="Ђ"/>
              <a:defRPr/>
            </a:lvl4pPr>
            <a:lvl5pPr marL="2057400" indent="-228600">
              <a:buFont typeface="Comic Sans MS" panose="030F0702030302020204" pitchFamily="66" charset="0"/>
              <a:buChar char="₹"/>
              <a:defRPr/>
            </a:lvl5pPr>
            <a:lvl6pPr marL="2225675" indent="-168275"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DB39E-B231-D0F9-101F-8425FB0239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C08894-FC8F-DAE9-DFC1-819189730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6" y="1457099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452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073F3-F75E-137B-EE43-5938B39B74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F10E418-1CF0-94DB-4CB1-CB59A65CA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4355079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954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81DB2B-169F-3ABF-AF2E-115C3583C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57099"/>
            <a:ext cx="9144793" cy="103641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8ED09C-1453-AAF8-60B1-46631C67FC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72E60CC-8EB0-7318-0243-FE7C4D3F524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64705" y="1648325"/>
            <a:ext cx="5217695" cy="4525963"/>
          </a:xfrm>
        </p:spPr>
        <p:txBody>
          <a:bodyPr/>
          <a:lstStyle>
            <a:lvl1pPr marL="344488" indent="-344488">
              <a:buFont typeface="Comic Sans MS" panose="030F0702030302020204" pitchFamily="66" charset="0"/>
              <a:buChar char="€"/>
              <a:defRPr/>
            </a:lvl1pPr>
            <a:lvl2pPr marL="806450" indent="-349250">
              <a:buFont typeface="Comic Sans MS" panose="030F0702030302020204" pitchFamily="66" charset="0"/>
              <a:buChar char="₻"/>
              <a:defRPr/>
            </a:lvl2pPr>
            <a:lvl3pPr marL="1263650" indent="-349250">
              <a:buFont typeface="Comic Sans MS" panose="030F0702030302020204" pitchFamily="66" charset="0"/>
              <a:buChar char="Ж"/>
              <a:defRPr/>
            </a:lvl3pPr>
            <a:lvl4pPr marL="1660525" indent="-288925">
              <a:buFont typeface="Comic Sans MS" panose="030F0702030302020204" pitchFamily="66" charset="0"/>
              <a:buChar char="Ђ"/>
              <a:defRPr/>
            </a:lvl4pPr>
            <a:lvl5pPr marL="2057400" indent="-228600">
              <a:buFont typeface="Comic Sans MS" panose="030F0702030302020204" pitchFamily="66" charset="0"/>
              <a:buChar char="₹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5013034-359A-EC80-DC66-F077FF7E9AE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09600" y="1648325"/>
            <a:ext cx="5217696" cy="4525963"/>
          </a:xfrm>
        </p:spPr>
        <p:txBody>
          <a:bodyPr/>
          <a:lstStyle>
            <a:lvl1pPr marL="344488" indent="-344488">
              <a:buFont typeface="Comic Sans MS" panose="030F0702030302020204" pitchFamily="66" charset="0"/>
              <a:buChar char="€"/>
              <a:defRPr/>
            </a:lvl1pPr>
            <a:lvl2pPr marL="806450" indent="-349250">
              <a:buFont typeface="Comic Sans MS" panose="030F0702030302020204" pitchFamily="66" charset="0"/>
              <a:buChar char="₻"/>
              <a:defRPr/>
            </a:lvl2pPr>
            <a:lvl3pPr marL="1263650" indent="-349250">
              <a:buFont typeface="Comic Sans MS" panose="030F0702030302020204" pitchFamily="66" charset="0"/>
              <a:buChar char="Ж"/>
              <a:defRPr/>
            </a:lvl3pPr>
            <a:lvl4pPr marL="1660525" indent="-288925">
              <a:buFont typeface="Comic Sans MS" panose="030F0702030302020204" pitchFamily="66" charset="0"/>
              <a:buChar char="Ђ"/>
              <a:defRPr/>
            </a:lvl4pPr>
            <a:lvl5pPr marL="2057400" indent="-228600">
              <a:buFont typeface="Comic Sans MS" panose="030F0702030302020204" pitchFamily="66" charset="0"/>
              <a:buChar char="₹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033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246" y="1721927"/>
            <a:ext cx="519027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6246" y="2361689"/>
            <a:ext cx="5190271" cy="3951288"/>
          </a:xfrm>
        </p:spPr>
        <p:txBody>
          <a:bodyPr/>
          <a:lstStyle>
            <a:lvl1pPr marL="342900" indent="-342900">
              <a:buFont typeface="Comic Sans MS" panose="030F0702030302020204" pitchFamily="66" charset="0"/>
              <a:buChar char="€"/>
              <a:defRPr sz="2400"/>
            </a:lvl1pPr>
            <a:lvl2pPr marL="742950" indent="-285750">
              <a:buFont typeface="Comic Sans MS" panose="030F0702030302020204" pitchFamily="66" charset="0"/>
              <a:buChar char="₻"/>
              <a:defRPr sz="2000"/>
            </a:lvl2pPr>
            <a:lvl3pPr marL="1143000" indent="-228600">
              <a:buFont typeface="Comic Sans MS" panose="030F0702030302020204" pitchFamily="66" charset="0"/>
              <a:buChar char="Ж"/>
              <a:defRPr sz="1800"/>
            </a:lvl3pPr>
            <a:lvl4pPr marL="1600200" indent="-228600">
              <a:buFont typeface="Comic Sans MS" panose="030F0702030302020204" pitchFamily="66" charset="0"/>
              <a:buChar char="Ђ"/>
              <a:defRPr sz="1600"/>
            </a:lvl4pPr>
            <a:lvl5pPr marL="2057400" indent="-228600">
              <a:buFont typeface="Comic Sans MS" panose="030F0702030302020204" pitchFamily="66" charset="0"/>
              <a:buChar char="₹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1927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4BE73A-2655-CFDD-B0E1-7F3ABBF9D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16051"/>
            <a:ext cx="9144793" cy="103641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93B3C4E-34B1-279E-CF02-34583291B0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5ADB151B-FD44-20BA-338E-926054F32F3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95483" y="2377110"/>
            <a:ext cx="5386917" cy="3951288"/>
          </a:xfrm>
        </p:spPr>
        <p:txBody>
          <a:bodyPr/>
          <a:lstStyle>
            <a:lvl1pPr marL="342900" indent="-342900">
              <a:buFont typeface="Comic Sans MS" panose="030F0702030302020204" pitchFamily="66" charset="0"/>
              <a:buChar char="€"/>
              <a:defRPr sz="2400"/>
            </a:lvl1pPr>
            <a:lvl2pPr marL="742950" indent="-285750">
              <a:buFont typeface="Comic Sans MS" panose="030F0702030302020204" pitchFamily="66" charset="0"/>
              <a:buChar char="₻"/>
              <a:defRPr sz="2000"/>
            </a:lvl2pPr>
            <a:lvl3pPr marL="1143000" indent="-228600">
              <a:buFont typeface="Comic Sans MS" panose="030F0702030302020204" pitchFamily="66" charset="0"/>
              <a:buChar char="Ж"/>
              <a:defRPr sz="1800"/>
            </a:lvl3pPr>
            <a:lvl4pPr marL="1600200" indent="-228600">
              <a:buFont typeface="Comic Sans MS" panose="030F0702030302020204" pitchFamily="66" charset="0"/>
              <a:buChar char="Ђ"/>
              <a:defRPr sz="1600"/>
            </a:lvl4pPr>
            <a:lvl5pPr marL="2057400" indent="-228600">
              <a:buFont typeface="Comic Sans MS" panose="030F0702030302020204" pitchFamily="66" charset="0"/>
              <a:buChar char="₹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7103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5603E3-32C5-F51E-E493-4B352BD0B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1524000"/>
            <a:ext cx="9144793" cy="103641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C9276F-D55A-8488-2590-0452CFFD79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40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344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BF27A-B47B-DF45-A2FB-40CBE7785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7784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 marL="344488" indent="-344488">
              <a:buFont typeface="Comic Sans MS" panose="030F0702030302020204" pitchFamily="66" charset="0"/>
              <a:buChar char="€"/>
              <a:defRPr sz="3200"/>
            </a:lvl1pPr>
            <a:lvl2pPr marL="806450" indent="-349250">
              <a:buFont typeface="Comic Sans MS" panose="030F0702030302020204" pitchFamily="66" charset="0"/>
              <a:buChar char="₻"/>
              <a:defRPr sz="2800"/>
            </a:lvl2pPr>
            <a:lvl3pPr marL="1263650" indent="-349250">
              <a:buFont typeface="Comic Sans MS" panose="030F0702030302020204" pitchFamily="66" charset="0"/>
              <a:buChar char="Ж"/>
              <a:defRPr sz="2400"/>
            </a:lvl3pPr>
            <a:lvl4pPr marL="1720850" indent="-349250">
              <a:buFont typeface="Comic Sans MS" panose="030F0702030302020204" pitchFamily="66" charset="0"/>
              <a:buChar char="Ђ"/>
              <a:defRPr sz="2000"/>
            </a:lvl4pPr>
            <a:lvl5pPr marL="2057400" indent="-228600">
              <a:buFont typeface="Comic Sans MS" panose="030F0702030302020204" pitchFamily="66" charset="0"/>
              <a:buChar char="₹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244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0028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3507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859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914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459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1966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966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 smtClean="0"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A98D1BD-76BC-DA4F-BF8E-2A73664A7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1523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BF27A-B47B-DF45-A2FB-40CBE7785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620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DA3B-52EA-D044-9062-629B46C30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922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buClr>
                <a:srgbClr val="00B050"/>
              </a:buClr>
              <a:defRPr sz="2000"/>
            </a:lvl3pPr>
            <a:lvl4pPr>
              <a:defRPr sz="1800"/>
            </a:lvl4pPr>
            <a:lvl5pPr>
              <a:buClr>
                <a:srgbClr val="7030A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F732B25-088A-5295-DFD9-15E2B893E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703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DA3B-52EA-D044-9062-629B46C30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087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E2C10-BF61-A943-BA4D-B5191C44D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600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CA5ED-1DC7-6A42-94E3-ABC83DF86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193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EE298-3EAF-1B4B-BDA2-6B07C6FED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675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0FBAC-CFD4-9B44-82FB-F5C1F18AC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017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A06BC-6FCF-E747-8A5C-7368C6F77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8537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21F11-61F5-7245-8C7E-1F51DECE1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0085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38733" y="214313"/>
            <a:ext cx="2601384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584" y="214313"/>
            <a:ext cx="7600949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7040-78F5-F04A-BDFD-0910F375E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8183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BEC5B-45A6-4FD1-9952-5EC0BEB8F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98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835C2-853A-4A37-984E-4BAE554866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14222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8DA1B-1E79-47EE-AD04-B589C40DFE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5034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buClr>
                <a:srgbClr val="00B050"/>
              </a:buClr>
              <a:defRPr sz="2000"/>
            </a:lvl3pPr>
            <a:lvl4pPr>
              <a:defRPr sz="1800"/>
            </a:lvl4pPr>
            <a:lvl5pPr>
              <a:buClr>
                <a:srgbClr val="7030A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F732B25-088A-5295-DFD9-15E2B893E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8509572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B2728-E1F3-464C-94DD-8CC8E0CF56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41058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D1F5C-BF37-423A-89B4-1BB6BE61D1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198814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E31B2-F9F1-4AED-8A0A-78A81C3448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20763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9A92A-D157-4A75-A970-BCA171EB0F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93339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9AD91-16EF-4608-B78D-7100C0E11E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04626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04853-53C6-44DF-9688-47EC6A054B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90544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4B2F7-B379-41F5-B96D-2F8E922C6A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50351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669C2-BE6D-4C3E-B158-B6EB42AF4E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266973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EA9F5-5864-4FBF-8A2A-894AB430D7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25236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49BEB-DCDA-FA98-B690-A5805E7C51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8E8092-2510-B175-D894-D7585AAB7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A0180-1C20-5D66-F9EF-2830A5B10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773B5-EB08-C947-CE27-1F98FCAC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3966E-6E3D-1C73-A1E4-F8518DD29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8D1BD-76BC-DA4F-BF8E-2A73664A76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09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E2C10-BF61-A943-BA4D-B5191C44D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8528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E8C30-2612-361F-3DCD-8E314B0F2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8053F-9E41-6DAF-67CB-BFA8D88C0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90747-60DA-A67D-EC2B-E209717B1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EFD0A-D47A-F448-3371-EB3C3764D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724AC-0E4C-4E75-6D5F-FEFF761E2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8BF27A-B47B-DF45-A2FB-40CBE77854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17722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1B6C8-C8E0-D663-1BD8-0F96561A4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D6B4D1-871D-6E8C-3706-29FA205AF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80301-73B7-9AA1-3ADF-321DB635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A43BF-0B46-0453-7BF3-BC23D5989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5A59A-944E-3226-D688-A127E3091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29DA3B-52EA-D044-9062-629B46C3063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0615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6B3EC-8A26-4F10-953B-54A2589DE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269FE-3415-489B-21AF-7EF99EF048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726C61-D6E9-0AA5-93FD-247275932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F92C29-3722-1B99-52EE-3709461A0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4B506D-C5AB-1C6E-EB2F-D99BB5380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83D5AB-416E-A828-4B56-A2C090A4D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35E4F9-AA10-B547-8B21-BA34FC1504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66277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D0141-67E9-14F2-DF6B-DFB41349B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E71F83-2C22-9983-12C4-AE08064B2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1022D4-95A4-F1E2-26AF-1BBF95274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687714-3C08-F096-CDE9-06EDEBDD49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37D93-B54E-191F-E669-7B3456757D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2F1070-2A5E-EB08-E1CC-ABE126B63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086586-F506-E8C8-7EB8-390CDE53F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931463-A570-32E1-6AB8-66BE24EC8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E2C10-BF61-A943-BA4D-B5191C44D9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8725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58B9F-9E19-530C-5AFC-B5CEBF3B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C7B70B-7349-832E-3327-38F968233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17A775-3A67-C44B-3582-9865F26D0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29D52-42D0-5A4F-4977-F947DBE75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CA5ED-1DC7-6A42-94E3-ABC83DF868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8325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153954-F418-8D85-0317-A92BD90D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61FA9C-9228-D560-94E7-732B4525A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1EE28A-C855-301E-C4AF-1E5BB601E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DEE298-3EAF-1B4B-BDA2-6B07C6FED2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3622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97F8E-B2FC-A586-6E41-B1CD26C0D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AFF4E-51AC-5EB3-2DAD-A1D744A7C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28E414-01CA-0C58-E2FB-A6179F7326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AC42E2-2D3D-C7CE-DD0E-A279EF32A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D3D103-26D2-A161-E973-B9209654D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BCF89B-4842-B203-7D1D-6B40ACF0B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70FBAC-CFD4-9B44-82FB-F5C1F18ACE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8292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B38C8-70C7-B15E-D6E4-0297585B2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D534FB-3413-0C73-1F86-7AE380746D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1984B7-7EF3-81BD-AA31-9237716F9D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971747-596D-AE2E-7AE6-387A6E06C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4082AB-6200-452F-4B21-92C4D5075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1B2F92-1FE4-A014-D614-C48C53CDE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0A06BC-6FCF-E747-8A5C-7368C6F77C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55293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1B3F5-D783-B7A1-40E7-DAFA30975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CCB7C9-9B21-531A-A583-F09CDF006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2ABFE-AF64-6C9F-84CC-2B99F0794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61ACD-07B9-6AAE-EEA5-3C35ADD81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91D38-1FE3-FF52-2B24-6D62693CD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21F11-61F5-7245-8C7E-1F51DECE1C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9659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710651-7CE4-33D4-4F4C-E96BD41687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5FE6A-C70D-F48B-9B03-7E324964C8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B8331-8C2F-FD69-FF49-CB62AB847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9A47F-65F1-E516-17D5-F089DE4B0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0FF32A-CBBC-6938-2AAA-70B151735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9D7040-78F5-F04A-BDFD-0910F375E7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43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CA5ED-1DC7-6A42-94E3-ABC83DF86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729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A24CB-4A32-3C0E-5393-A676554A83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5FAC2E-7124-5D4B-F587-913E1D7A5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3639684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82217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1"/>
            <a:ext cx="10439400" cy="452596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/>
            </a:lvl1pPr>
            <a:lvl2pPr marL="465138" indent="-225425">
              <a:buFont typeface="Wingdings" panose="05000000000000000000" pitchFamily="2" charset="2"/>
              <a:buChar char="§"/>
              <a:defRPr/>
            </a:lvl2pPr>
            <a:lvl3pPr marL="682625" indent="-217488">
              <a:buFont typeface="Wingdings" panose="05000000000000000000" pitchFamily="2" charset="2"/>
              <a:buChar char="§"/>
              <a:defRPr/>
            </a:lvl3pPr>
            <a:lvl4pPr marL="914400" indent="-231775">
              <a:buFont typeface="Wingdings" panose="05000000000000000000" pitchFamily="2" charset="2"/>
              <a:buChar char="§"/>
              <a:defRPr/>
            </a:lvl4pPr>
            <a:lvl5pPr marL="1146175" indent="-231775"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DB39E-B231-D0F9-101F-8425FB0239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C08894-FC8F-DAE9-DFC1-819189730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6" y="1457099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57969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6495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073F3-F75E-137B-EE43-5938B39B74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F10E418-1CF0-94DB-4CB1-CB59A65CA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084" y="4384108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68796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81DB2B-169F-3ABF-AF2E-115C3583C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57099"/>
            <a:ext cx="9144793" cy="103641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8ED09C-1453-AAF8-60B1-46631C67FC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72E60CC-8EB0-7318-0243-FE7C4D3F524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64705" y="1648325"/>
            <a:ext cx="5217695" cy="452596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/>
            </a:lvl1pPr>
            <a:lvl2pPr marL="465138" indent="-233363">
              <a:buFont typeface="Wingdings" panose="05000000000000000000" pitchFamily="2" charset="2"/>
              <a:buChar char="§"/>
              <a:defRPr/>
            </a:lvl2pPr>
            <a:lvl3pPr marL="682625" indent="-217488">
              <a:buFont typeface="Wingdings" panose="05000000000000000000" pitchFamily="2" charset="2"/>
              <a:buChar char="§"/>
              <a:defRPr/>
            </a:lvl3pPr>
            <a:lvl4pPr marL="914400" indent="-225425">
              <a:buFont typeface="Wingdings" panose="05000000000000000000" pitchFamily="2" charset="2"/>
              <a:buChar char="§"/>
              <a:defRPr/>
            </a:lvl4pPr>
            <a:lvl5pPr marL="1146175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5013034-359A-EC80-DC66-F077FF7E9AE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09600" y="1648325"/>
            <a:ext cx="5217696" cy="452596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/>
            </a:lvl1pPr>
            <a:lvl2pPr marL="465138" indent="-225425">
              <a:buFont typeface="Wingdings" panose="05000000000000000000" pitchFamily="2" charset="2"/>
              <a:buChar char="§"/>
              <a:defRPr/>
            </a:lvl2pPr>
            <a:lvl3pPr marL="682625" indent="-217488">
              <a:buFont typeface="Wingdings" panose="05000000000000000000" pitchFamily="2" charset="2"/>
              <a:buChar char="§"/>
              <a:defRPr/>
            </a:lvl3pPr>
            <a:lvl4pPr marL="914400" indent="-225425">
              <a:buFont typeface="Wingdings" panose="05000000000000000000" pitchFamily="2" charset="2"/>
              <a:buChar char="§"/>
              <a:defRPr/>
            </a:lvl4pPr>
            <a:lvl5pPr marL="1146175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875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246" y="1721927"/>
            <a:ext cx="519027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6246" y="2361689"/>
            <a:ext cx="5190271" cy="3951288"/>
          </a:xfrm>
        </p:spPr>
        <p:txBody>
          <a:bodyPr/>
          <a:lstStyle>
            <a:lvl1pPr marL="290513" indent="-290513">
              <a:buFont typeface="Wingdings" panose="05000000000000000000" pitchFamily="2" charset="2"/>
              <a:buChar char="§"/>
              <a:defRPr sz="2400"/>
            </a:lvl1pPr>
            <a:lvl2pPr marL="465138" indent="-233363">
              <a:buFont typeface="Wingdings" panose="05000000000000000000" pitchFamily="2" charset="2"/>
              <a:buChar char="§"/>
              <a:defRPr sz="2000"/>
            </a:lvl2pPr>
            <a:lvl3pPr marL="682625" indent="-228600">
              <a:buFont typeface="Wingdings" panose="05000000000000000000" pitchFamily="2" charset="2"/>
              <a:buChar char="§"/>
              <a:defRPr sz="1800"/>
            </a:lvl3pPr>
            <a:lvl4pPr marL="914400" indent="-228600">
              <a:buFont typeface="Wingdings" panose="05000000000000000000" pitchFamily="2" charset="2"/>
              <a:buChar char="§"/>
              <a:defRPr sz="1600"/>
            </a:lvl4pPr>
            <a:lvl5pPr marL="1146175" indent="-228600">
              <a:buFont typeface="Wingdings" panose="05000000000000000000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1927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4BE73A-2655-CFDD-B0E1-7F3ABBF9D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16051"/>
            <a:ext cx="9144793" cy="103641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93B3C4E-34B1-279E-CF02-34583291B0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5ADB151B-FD44-20BA-338E-926054F32F3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95483" y="2377110"/>
            <a:ext cx="5386917" cy="3951288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 sz="2400"/>
            </a:lvl1pPr>
            <a:lvl2pPr marL="465138" indent="-233363">
              <a:buFont typeface="Wingdings" panose="05000000000000000000" pitchFamily="2" charset="2"/>
              <a:buChar char="§"/>
              <a:defRPr sz="2000"/>
            </a:lvl2pPr>
            <a:lvl3pPr marL="682625" indent="-217488">
              <a:buFont typeface="Wingdings" panose="05000000000000000000" pitchFamily="2" charset="2"/>
              <a:buChar char="§"/>
              <a:defRPr sz="1800"/>
            </a:lvl3pPr>
            <a:lvl4pPr marL="914400" indent="-228600">
              <a:buFont typeface="Wingdings" panose="05000000000000000000" pitchFamily="2" charset="2"/>
              <a:buChar char="§"/>
              <a:defRPr sz="1600"/>
            </a:lvl4pPr>
            <a:lvl5pPr marL="1146175" indent="-228600">
              <a:buFont typeface="Wingdings" panose="05000000000000000000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7233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5603E3-32C5-F51E-E493-4B352BD0B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1524000"/>
            <a:ext cx="9144793" cy="103641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C9276F-D55A-8488-2590-0452CFFD79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4682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18011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 sz="3200"/>
            </a:lvl1pPr>
            <a:lvl2pPr marL="682625" indent="-225425">
              <a:buFont typeface="Wingdings" panose="05000000000000000000" pitchFamily="2" charset="2"/>
              <a:buChar char="§"/>
              <a:defRPr sz="2800"/>
            </a:lvl2pPr>
            <a:lvl3pPr marL="1146175" indent="-231775">
              <a:buFont typeface="Wingdings" panose="05000000000000000000" pitchFamily="2" charset="2"/>
              <a:buChar char="§"/>
              <a:defRPr sz="2400"/>
            </a:lvl3pPr>
            <a:lvl4pPr marL="1597025" indent="-225425">
              <a:buFont typeface="Wingdings" panose="05000000000000000000" pitchFamily="2" charset="2"/>
              <a:buChar char="§"/>
              <a:defRPr sz="2000"/>
            </a:lvl4pPr>
            <a:lvl5pPr marL="1828800" indent="-231775">
              <a:buFont typeface="Wingdings" panose="05000000000000000000" pitchFamily="2" charset="2"/>
              <a:buChar char="§"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21403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1978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95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EE298-3EAF-1B4B-BDA2-6B07C6FED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4107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8411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575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1216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10972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3938589"/>
            <a:ext cx="10972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77AED9B-0CA9-4DEC-A6B9-340779260F70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0038D8-228D-B1E7-39B7-D7C8EF562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1457098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146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0FBAC-CFD4-9B44-82FB-F5C1F18AC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58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A06BC-6FCF-E747-8A5C-7368C6F77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00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slideLayout" Target="../slideLayouts/slideLayout7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214314"/>
            <a:ext cx="10390716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55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0000"/>
                </a:solidFill>
                <a:latin typeface="Tahoma" charset="0"/>
              </a:defRPr>
            </a:lvl1pPr>
          </a:lstStyle>
          <a:p>
            <a:pPr>
              <a:defRPr/>
            </a:pPr>
            <a:fld id="{5274C723-BB4E-2748-A899-F23AA4562A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34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34800" y="6351270"/>
            <a:ext cx="457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44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2286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Comic Sans MS" panose="030F0702030302020204" pitchFamily="66" charset="0"/>
        <a:buChar char="€"/>
        <a:defRPr sz="20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457200" indent="-228600" algn="l" rtl="0" eaLnBrk="1" fontAlgn="base" hangingPunct="1">
        <a:spcBef>
          <a:spcPct val="20000"/>
        </a:spcBef>
        <a:spcAft>
          <a:spcPct val="0"/>
        </a:spcAft>
        <a:buClr>
          <a:srgbClr val="00B050"/>
        </a:buClr>
        <a:buFont typeface="Comic Sans MS" panose="030F0702030302020204" pitchFamily="66" charset="0"/>
        <a:buChar char="₻"/>
        <a:defRPr sz="1800">
          <a:solidFill>
            <a:schemeClr val="tx1"/>
          </a:solidFill>
          <a:latin typeface="+mn-lt"/>
          <a:ea typeface="+mn-ea"/>
        </a:defRPr>
      </a:lvl2pPr>
      <a:lvl3pPr marL="685800" indent="-228600" algn="l" rtl="0" eaLnBrk="1" fontAlgn="base" hangingPunct="1">
        <a:spcBef>
          <a:spcPct val="20000"/>
        </a:spcBef>
        <a:spcAft>
          <a:spcPct val="0"/>
        </a:spcAft>
        <a:buClr>
          <a:srgbClr val="FFC000"/>
        </a:buClr>
        <a:buFont typeface="Comic Sans MS" panose="030F0702030302020204" pitchFamily="66" charset="0"/>
        <a:buChar char="Ж"/>
        <a:defRPr sz="1600">
          <a:solidFill>
            <a:schemeClr val="tx1"/>
          </a:solidFill>
          <a:latin typeface="+mn-lt"/>
          <a:ea typeface="+mn-ea"/>
        </a:defRPr>
      </a:lvl3pPr>
      <a:lvl4pPr marL="914400" indent="-228600" algn="l" rtl="0" eaLnBrk="1" fontAlgn="base" hangingPunct="1">
        <a:spcBef>
          <a:spcPct val="20000"/>
        </a:spcBef>
        <a:spcAft>
          <a:spcPct val="0"/>
        </a:spcAft>
        <a:buClr>
          <a:schemeClr val="accent5"/>
        </a:buClr>
        <a:buFont typeface="Comic Sans MS" panose="030F0702030302020204" pitchFamily="66" charset="0"/>
        <a:buChar char="Ђ"/>
        <a:defRPr sz="1400">
          <a:solidFill>
            <a:schemeClr val="tx1"/>
          </a:solidFill>
          <a:latin typeface="+mn-lt"/>
          <a:ea typeface="+mn-ea"/>
        </a:defRPr>
      </a:lvl4pPr>
      <a:lvl5pPr marL="1082675" indent="-168275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Font typeface="Comic Sans MS" panose="030F0702030302020204" pitchFamily="66" charset="0"/>
        <a:buChar char="₹"/>
        <a:defRPr sz="1200">
          <a:solidFill>
            <a:schemeClr val="tx1"/>
          </a:solidFill>
          <a:latin typeface="+mn-lt"/>
          <a:ea typeface="+mn-ea"/>
        </a:defRPr>
      </a:lvl5pPr>
      <a:lvl6pPr marL="1311275" indent="-168275" algn="l" rtl="0" eaLnBrk="1" fontAlgn="base" hangingPunct="1">
        <a:spcBef>
          <a:spcPct val="20000"/>
        </a:spcBef>
        <a:spcAft>
          <a:spcPct val="0"/>
        </a:spcAft>
        <a:buClr>
          <a:srgbClr val="00B0F0"/>
        </a:buClr>
        <a:buFont typeface="Comic Sans MS" panose="030F0702030302020204" pitchFamily="66" charset="0"/>
        <a:buChar char="Љ"/>
        <a:defRPr sz="1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214314"/>
            <a:ext cx="10390716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55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0000"/>
                </a:solidFill>
                <a:latin typeface="Tahoma" charset="0"/>
              </a:defRPr>
            </a:lvl1pPr>
          </a:lstStyle>
          <a:p>
            <a:pPr>
              <a:defRPr/>
            </a:pPr>
            <a:fld id="{5274C723-BB4E-2748-A899-F23AA4562A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3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BD1F65A-A61B-4D13-94A9-7FAAF0A290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0480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22989E-9B45-8BAB-AAB2-C161F807B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22120-EA59-BF20-5917-0FD1EB399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26B594-1CF6-7890-781D-7FB2D31D6B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62882-BC9B-3C3A-3493-BE7E6BBC5E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0EE3B-D621-6F9F-B9DE-C5B9E63D0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CACF823-2194-4279-9649-5D37910DB16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809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34800" y="6351270"/>
            <a:ext cx="457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274C723-BB4E-2748-A899-F23AA4562A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19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231775" indent="-231775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465138" indent="-225425" algn="l" rtl="0" eaLnBrk="1" fontAlgn="base" hangingPunct="1">
        <a:spcBef>
          <a:spcPct val="20000"/>
        </a:spcBef>
        <a:spcAft>
          <a:spcPct val="0"/>
        </a:spcAft>
        <a:buClr>
          <a:srgbClr val="00B050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+mn-ea"/>
        </a:defRPr>
      </a:lvl2pPr>
      <a:lvl3pPr marL="682625" indent="-231775" algn="l" rtl="0" eaLnBrk="1" fontAlgn="base" hangingPunct="1">
        <a:spcBef>
          <a:spcPct val="20000"/>
        </a:spcBef>
        <a:spcAft>
          <a:spcPct val="0"/>
        </a:spcAft>
        <a:buClr>
          <a:srgbClr val="FFC000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</a:defRPr>
      </a:lvl3pPr>
      <a:lvl4pPr marL="914400" indent="-225425" algn="l" rtl="0" eaLnBrk="1" fontAlgn="base" hangingPunct="1">
        <a:spcBef>
          <a:spcPct val="20000"/>
        </a:spcBef>
        <a:spcAft>
          <a:spcPct val="0"/>
        </a:spcAft>
        <a:buClr>
          <a:schemeClr val="accent5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1146175" indent="-225425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Font typeface="Wingdings" panose="05000000000000000000" pitchFamily="2" charset="2"/>
        <a:buChar char="§"/>
        <a:defRPr sz="18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0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01685" y="2964263"/>
            <a:ext cx="6988629" cy="5610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800" b="1" dirty="0">
                <a:latin typeface="Comic Sans MS" panose="030F0702030302020204" pitchFamily="66" charset="0"/>
              </a:rPr>
              <a:t>Respiratory Nematodes</a:t>
            </a:r>
          </a:p>
        </p:txBody>
      </p:sp>
      <p:pic>
        <p:nvPicPr>
          <p:cNvPr id="3076" name="Picture 4" descr="vpglogo220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05711" y="5013158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ncsta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F726C77-F8AA-AB35-CBEE-8FB0120A7690}"/>
              </a:ext>
            </a:extLst>
          </p:cNvPr>
          <p:cNvSpPr txBox="1"/>
          <p:nvPr/>
        </p:nvSpPr>
        <p:spPr>
          <a:xfrm>
            <a:off x="5225031" y="3819999"/>
            <a:ext cx="19271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+mn-lt"/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2161371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C4F07B-F34D-C6BD-FB07-AE12D8983A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83A2B-CF03-1DCA-EBAA-FC4541B2E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257"/>
            <a:ext cx="10972800" cy="814695"/>
          </a:xfrm>
        </p:spPr>
        <p:txBody>
          <a:bodyPr/>
          <a:lstStyle/>
          <a:p>
            <a:pPr algn="l"/>
            <a:r>
              <a:rPr lang="en-US" sz="3200" b="1" dirty="0"/>
              <a:t>Respiratory Nematodes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B536FE-E1D6-E87B-A436-3A041F8C2D59}"/>
              </a:ext>
            </a:extLst>
          </p:cNvPr>
          <p:cNvSpPr txBox="1"/>
          <p:nvPr/>
        </p:nvSpPr>
        <p:spPr>
          <a:xfrm>
            <a:off x="523854" y="2455703"/>
            <a:ext cx="577897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D,E</a:t>
            </a:r>
            <a:r>
              <a:rPr lang="en-US" b="1" dirty="0">
                <a:latin typeface="Comic Sans MS" panose="030F0702030302020204" pitchFamily="66" charset="0"/>
              </a:rPr>
              <a:t>__ 1. </a:t>
            </a:r>
            <a:r>
              <a:rPr lang="en-US" dirty="0">
                <a:latin typeface="Comic Sans MS" panose="030F0702030302020204" pitchFamily="66" charset="0"/>
              </a:rPr>
              <a:t>Cat</a:t>
            </a:r>
          </a:p>
          <a:p>
            <a:pPr marL="914400" indent="-914400"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US" b="1" dirty="0">
                <a:latin typeface="Comic Sans MS" panose="030F0702030302020204" pitchFamily="66" charset="0"/>
              </a:rPr>
              <a:t>__ 2. </a:t>
            </a:r>
            <a:r>
              <a:rPr lang="en-US" dirty="0">
                <a:latin typeface="Comic Sans MS" panose="030F0702030302020204" pitchFamily="66" charset="0"/>
              </a:rPr>
              <a:t>Horse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en-US" b="1" dirty="0">
                <a:latin typeface="Comic Sans MS" panose="030F0702030302020204" pitchFamily="66" charset="0"/>
              </a:rPr>
              <a:t>__ 3. </a:t>
            </a:r>
            <a:r>
              <a:rPr lang="en-US" dirty="0">
                <a:latin typeface="Comic Sans MS" panose="030F0702030302020204" pitchFamily="66" charset="0"/>
              </a:rPr>
              <a:t>Pig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E,F</a:t>
            </a:r>
            <a:r>
              <a:rPr lang="en-US" b="1" dirty="0">
                <a:latin typeface="Comic Sans MS" panose="030F0702030302020204" pitchFamily="66" charset="0"/>
              </a:rPr>
              <a:t>__ 4. </a:t>
            </a:r>
            <a:r>
              <a:rPr lang="en-US" dirty="0">
                <a:latin typeface="Comic Sans MS" panose="030F0702030302020204" pitchFamily="66" charset="0"/>
              </a:rPr>
              <a:t>Dog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US" b="1" dirty="0">
                <a:latin typeface="Comic Sans MS" panose="030F0702030302020204" pitchFamily="66" charset="0"/>
              </a:rPr>
              <a:t>__ 5.</a:t>
            </a:r>
            <a:r>
              <a:rPr lang="en-US" dirty="0">
                <a:latin typeface="Comic Sans MS" panose="030F0702030302020204" pitchFamily="66" charset="0"/>
              </a:rPr>
              <a:t> Cow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r>
              <a:rPr lang="en-US" b="1" dirty="0">
                <a:latin typeface="Comic Sans MS" panose="030F0702030302020204" pitchFamily="66" charset="0"/>
              </a:rPr>
              <a:t>__ 6.</a:t>
            </a:r>
            <a:r>
              <a:rPr lang="en-US" dirty="0">
                <a:latin typeface="Comic Sans MS" panose="030F0702030302020204" pitchFamily="66" charset="0"/>
              </a:rPr>
              <a:t> Chicken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US" b="1" dirty="0">
                <a:latin typeface="Comic Sans MS" panose="030F0702030302020204" pitchFamily="66" charset="0"/>
              </a:rPr>
              <a:t>__ 7. </a:t>
            </a:r>
            <a:r>
              <a:rPr lang="en-US" dirty="0">
                <a:latin typeface="Comic Sans MS" panose="030F0702030302020204" pitchFamily="66" charset="0"/>
              </a:rPr>
              <a:t>Goat</a:t>
            </a:r>
            <a:endParaRPr lang="en-US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8AD4F3-3524-FD1D-C980-2FF30A80F3C4}"/>
              </a:ext>
            </a:extLst>
          </p:cNvPr>
          <p:cNvSpPr txBox="1"/>
          <p:nvPr/>
        </p:nvSpPr>
        <p:spPr>
          <a:xfrm>
            <a:off x="6804967" y="2833404"/>
            <a:ext cx="3897789" cy="252376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 </a:t>
            </a:r>
            <a:r>
              <a:rPr lang="en-US" i="1" dirty="0">
                <a:latin typeface="Comic Sans MS" panose="030F0702030302020204" pitchFamily="66" charset="0"/>
              </a:rPr>
              <a:t>Dictyocaulus spp.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 </a:t>
            </a:r>
            <a:r>
              <a:rPr lang="en-US" i="1" dirty="0" err="1">
                <a:latin typeface="Comic Sans MS" panose="030F0702030302020204" pitchFamily="66" charset="0"/>
              </a:rPr>
              <a:t>Syngamus</a:t>
            </a:r>
            <a:r>
              <a:rPr lang="en-US" i="1" dirty="0">
                <a:latin typeface="Comic Sans MS" panose="030F0702030302020204" pitchFamily="66" charset="0"/>
              </a:rPr>
              <a:t> trachea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 </a:t>
            </a:r>
            <a:r>
              <a:rPr lang="en-US" i="1" dirty="0">
                <a:latin typeface="Comic Sans MS" panose="030F0702030302020204" pitchFamily="66" charset="0"/>
              </a:rPr>
              <a:t>Metastrongylus spp.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i="1" dirty="0">
                <a:latin typeface="Comic Sans MS" panose="030F0702030302020204" pitchFamily="66" charset="0"/>
              </a:rPr>
              <a:t>D. </a:t>
            </a:r>
            <a:r>
              <a:rPr lang="en-US" i="1" dirty="0" err="1">
                <a:latin typeface="Comic Sans MS" panose="030F0702030302020204" pitchFamily="66" charset="0"/>
              </a:rPr>
              <a:t>Aelurostrongylus</a:t>
            </a:r>
            <a:r>
              <a:rPr lang="en-US" i="1" dirty="0">
                <a:latin typeface="Comic Sans MS" panose="030F0702030302020204" pitchFamily="66" charset="0"/>
              </a:rPr>
              <a:t> </a:t>
            </a:r>
            <a:r>
              <a:rPr lang="en-US" i="1" dirty="0" err="1">
                <a:latin typeface="Comic Sans MS" panose="030F0702030302020204" pitchFamily="66" charset="0"/>
              </a:rPr>
              <a:t>abstrusus</a:t>
            </a:r>
            <a:endParaRPr lang="en-US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i="1" dirty="0">
                <a:latin typeface="Comic Sans MS" panose="030F0702030302020204" pitchFamily="66" charset="0"/>
              </a:rPr>
              <a:t>E. </a:t>
            </a:r>
            <a:r>
              <a:rPr lang="en-US" i="1" dirty="0">
                <a:latin typeface="Comic Sans MS" panose="030F0702030302020204" pitchFamily="66" charset="0"/>
              </a:rPr>
              <a:t>Capillaria </a:t>
            </a:r>
            <a:r>
              <a:rPr lang="en-US" i="1" dirty="0" err="1">
                <a:latin typeface="Comic Sans MS" panose="030F0702030302020204" pitchFamily="66" charset="0"/>
              </a:rPr>
              <a:t>aerophilus</a:t>
            </a:r>
            <a:endParaRPr lang="en-US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i="1" dirty="0">
                <a:latin typeface="Comic Sans MS" panose="030F0702030302020204" pitchFamily="66" charset="0"/>
              </a:rPr>
              <a:t>F. </a:t>
            </a:r>
            <a:r>
              <a:rPr lang="en-US" i="1" dirty="0">
                <a:latin typeface="Comic Sans MS" panose="030F0702030302020204" pitchFamily="66" charset="0"/>
              </a:rPr>
              <a:t>Capillaria </a:t>
            </a:r>
            <a:r>
              <a:rPr lang="en-US" i="1" dirty="0" err="1">
                <a:latin typeface="Comic Sans MS" panose="030F0702030302020204" pitchFamily="66" charset="0"/>
              </a:rPr>
              <a:t>boehmi</a:t>
            </a:r>
            <a:endParaRPr lang="en-US" i="1" dirty="0">
              <a:latin typeface="Comic Sans MS" panose="030F0702030302020204" pitchFamily="66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7257A30-92F6-5E66-8A6F-360DB2DB05ED}"/>
              </a:ext>
            </a:extLst>
          </p:cNvPr>
          <p:cNvSpPr txBox="1">
            <a:spLocks noChangeArrowheads="1"/>
          </p:cNvSpPr>
          <p:nvPr/>
        </p:nvSpPr>
        <p:spPr>
          <a:xfrm>
            <a:off x="988662" y="1641008"/>
            <a:ext cx="10593738" cy="814695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Nematode with its Definitive Host.</a:t>
            </a:r>
            <a:endParaRPr lang="en-US" altLang="en-US" sz="2000" u="sng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  <a:p>
            <a:pPr marL="0" indent="0" algn="ctr">
              <a:buClr>
                <a:srgbClr val="3333CC"/>
              </a:buClr>
              <a:buNone/>
              <a:defRPr/>
            </a:pPr>
            <a:r>
              <a:rPr lang="en-US" altLang="en-US" sz="20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(Some blanks have more than one answer.)</a:t>
            </a:r>
            <a:endParaRPr lang="en-US" altLang="en-US" sz="16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A8B4D1-C47E-4B36-651D-2BCF4DFAF1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99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A23F-4212-9270-83CA-C160BED52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257"/>
            <a:ext cx="10972800" cy="814695"/>
          </a:xfrm>
        </p:spPr>
        <p:txBody>
          <a:bodyPr/>
          <a:lstStyle/>
          <a:p>
            <a:pPr algn="l"/>
            <a:r>
              <a:rPr lang="en-US" sz="3200" b="1" dirty="0"/>
              <a:t>Respiratory Nematodes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B54FFA-3839-3BB9-C79C-45B2A99B37AD}"/>
              </a:ext>
            </a:extLst>
          </p:cNvPr>
          <p:cNvSpPr txBox="1"/>
          <p:nvPr/>
        </p:nvSpPr>
        <p:spPr>
          <a:xfrm>
            <a:off x="523854" y="2639759"/>
            <a:ext cx="7004931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B,C,E,F</a:t>
            </a:r>
            <a:r>
              <a:rPr lang="en-US" b="1" dirty="0">
                <a:latin typeface="Comic Sans MS" panose="030F0702030302020204" pitchFamily="66" charset="0"/>
              </a:rPr>
              <a:t>_ 1. </a:t>
            </a:r>
            <a:r>
              <a:rPr lang="en-US" dirty="0">
                <a:latin typeface="Comic Sans MS" panose="030F0702030302020204" pitchFamily="66" charset="0"/>
              </a:rPr>
              <a:t>Fecal Float Centrifugation</a:t>
            </a:r>
          </a:p>
          <a:p>
            <a:pPr marL="914400" indent="-914400"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A,C,E</a:t>
            </a:r>
            <a:r>
              <a:rPr lang="en-US" b="1" dirty="0">
                <a:latin typeface="Comic Sans MS" panose="030F0702030302020204" pitchFamily="66" charset="0"/>
              </a:rPr>
              <a:t>_ 2. </a:t>
            </a:r>
            <a:r>
              <a:rPr lang="en-US" dirty="0">
                <a:latin typeface="Comic Sans MS" panose="030F0702030302020204" pitchFamily="66" charset="0"/>
              </a:rPr>
              <a:t>Adult worms in the Bronchi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r>
              <a:rPr lang="en-US" b="1" dirty="0">
                <a:latin typeface="Comic Sans MS" panose="030F0702030302020204" pitchFamily="66" charset="0"/>
              </a:rPr>
              <a:t>_ 3. </a:t>
            </a:r>
            <a:r>
              <a:rPr lang="en-US" dirty="0">
                <a:latin typeface="Comic Sans MS" panose="030F0702030302020204" pitchFamily="66" charset="0"/>
              </a:rPr>
              <a:t>Poultry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chemeClr val="accent5"/>
                </a:solidFill>
                <a:latin typeface="Comic Sans MS" panose="030F0702030302020204" pitchFamily="66" charset="0"/>
              </a:rPr>
              <a:t>C</a:t>
            </a:r>
            <a:r>
              <a:rPr lang="en-US" b="1" dirty="0">
                <a:latin typeface="Comic Sans MS" panose="030F0702030302020204" pitchFamily="66" charset="0"/>
              </a:rPr>
              <a:t>_ 4. </a:t>
            </a:r>
            <a:r>
              <a:rPr lang="en-US" dirty="0">
                <a:latin typeface="Comic Sans MS" panose="030F0702030302020204" pitchFamily="66" charset="0"/>
              </a:rPr>
              <a:t>Swine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A,D</a:t>
            </a:r>
            <a:r>
              <a:rPr lang="en-US" b="1" dirty="0">
                <a:latin typeface="Comic Sans MS" panose="030F0702030302020204" pitchFamily="66" charset="0"/>
              </a:rPr>
              <a:t>_ 5. </a:t>
            </a:r>
            <a:r>
              <a:rPr lang="en-US" dirty="0">
                <a:latin typeface="Comic Sans MS" panose="030F0702030302020204" pitchFamily="66" charset="0"/>
              </a:rPr>
              <a:t>Larvae in the feces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chemeClr val="accent5"/>
                </a:solidFill>
                <a:latin typeface="Comic Sans MS" panose="030F0702030302020204" pitchFamily="66" charset="0"/>
              </a:rPr>
              <a:t>D</a:t>
            </a:r>
            <a:r>
              <a:rPr lang="en-US" b="1" dirty="0">
                <a:latin typeface="Comic Sans MS" panose="030F0702030302020204" pitchFamily="66" charset="0"/>
              </a:rPr>
              <a:t>_ 6. </a:t>
            </a:r>
            <a:r>
              <a:rPr lang="en-US" dirty="0">
                <a:latin typeface="Comic Sans MS" panose="030F0702030302020204" pitchFamily="66" charset="0"/>
              </a:rPr>
              <a:t>Nodules in the lung parenchyma</a:t>
            </a:r>
            <a:endParaRPr lang="en-US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A,B,C,D,E</a:t>
            </a:r>
            <a:r>
              <a:rPr lang="en-US" b="1" dirty="0">
                <a:latin typeface="Comic Sans MS" panose="030F0702030302020204" pitchFamily="66" charset="0"/>
              </a:rPr>
              <a:t>_ 7. </a:t>
            </a:r>
            <a:r>
              <a:rPr lang="en-US" dirty="0">
                <a:latin typeface="Comic Sans MS" panose="030F0702030302020204" pitchFamily="66" charset="0"/>
              </a:rPr>
              <a:t>Cough, dyspnea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US" b="1" dirty="0">
                <a:latin typeface="Comic Sans MS" panose="030F0702030302020204" pitchFamily="66" charset="0"/>
              </a:rPr>
              <a:t>_ 8. </a:t>
            </a:r>
            <a:r>
              <a:rPr lang="en-US" dirty="0">
                <a:latin typeface="Comic Sans MS" panose="030F0702030302020204" pitchFamily="66" charset="0"/>
              </a:rPr>
              <a:t>Ruminants and Horses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F</a:t>
            </a:r>
            <a:r>
              <a:rPr lang="en-US" b="1" dirty="0">
                <a:latin typeface="Comic Sans MS" panose="030F0702030302020204" pitchFamily="66" charset="0"/>
              </a:rPr>
              <a:t>_ 9. </a:t>
            </a:r>
            <a:r>
              <a:rPr lang="en-US" dirty="0">
                <a:latin typeface="Comic Sans MS" panose="030F0702030302020204" pitchFamily="66" charset="0"/>
              </a:rPr>
              <a:t>Rhinitis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80D4E-F200-CF23-71A4-1A0AE5799D45}"/>
              </a:ext>
            </a:extLst>
          </p:cNvPr>
          <p:cNvSpPr txBox="1"/>
          <p:nvPr/>
        </p:nvSpPr>
        <p:spPr>
          <a:xfrm>
            <a:off x="8165681" y="3323261"/>
            <a:ext cx="3897789" cy="252376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 </a:t>
            </a:r>
            <a:r>
              <a:rPr lang="en-US" i="1" dirty="0">
                <a:latin typeface="Comic Sans MS" panose="030F0702030302020204" pitchFamily="66" charset="0"/>
              </a:rPr>
              <a:t>Dictyocaulus spp.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 </a:t>
            </a:r>
            <a:r>
              <a:rPr lang="en-US" i="1" dirty="0" err="1">
                <a:latin typeface="Comic Sans MS" panose="030F0702030302020204" pitchFamily="66" charset="0"/>
              </a:rPr>
              <a:t>Syngamus</a:t>
            </a:r>
            <a:r>
              <a:rPr lang="en-US" i="1" dirty="0">
                <a:latin typeface="Comic Sans MS" panose="030F0702030302020204" pitchFamily="66" charset="0"/>
              </a:rPr>
              <a:t> trachea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 </a:t>
            </a:r>
            <a:r>
              <a:rPr lang="en-US" i="1" dirty="0">
                <a:latin typeface="Comic Sans MS" panose="030F0702030302020204" pitchFamily="66" charset="0"/>
              </a:rPr>
              <a:t>Metastrongylus spp.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i="1" dirty="0">
                <a:latin typeface="Comic Sans MS" panose="030F0702030302020204" pitchFamily="66" charset="0"/>
              </a:rPr>
              <a:t>D. </a:t>
            </a:r>
            <a:r>
              <a:rPr lang="en-US" i="1" dirty="0" err="1">
                <a:latin typeface="Comic Sans MS" panose="030F0702030302020204" pitchFamily="66" charset="0"/>
              </a:rPr>
              <a:t>Aelurostrongylus</a:t>
            </a:r>
            <a:r>
              <a:rPr lang="en-US" i="1" dirty="0">
                <a:latin typeface="Comic Sans MS" panose="030F0702030302020204" pitchFamily="66" charset="0"/>
              </a:rPr>
              <a:t> </a:t>
            </a:r>
            <a:r>
              <a:rPr lang="en-US" i="1" dirty="0" err="1">
                <a:latin typeface="Comic Sans MS" panose="030F0702030302020204" pitchFamily="66" charset="0"/>
              </a:rPr>
              <a:t>abstrusus</a:t>
            </a:r>
            <a:endParaRPr lang="en-US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i="1" dirty="0">
                <a:latin typeface="Comic Sans MS" panose="030F0702030302020204" pitchFamily="66" charset="0"/>
              </a:rPr>
              <a:t>E. </a:t>
            </a:r>
            <a:r>
              <a:rPr lang="en-US" i="1" dirty="0">
                <a:latin typeface="Comic Sans MS" panose="030F0702030302020204" pitchFamily="66" charset="0"/>
              </a:rPr>
              <a:t>Capillaria </a:t>
            </a:r>
            <a:r>
              <a:rPr lang="en-US" i="1" dirty="0" err="1">
                <a:latin typeface="Comic Sans MS" panose="030F0702030302020204" pitchFamily="66" charset="0"/>
              </a:rPr>
              <a:t>aerophilus</a:t>
            </a:r>
            <a:endParaRPr lang="en-US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i="1" dirty="0">
                <a:latin typeface="Comic Sans MS" panose="030F0702030302020204" pitchFamily="66" charset="0"/>
              </a:rPr>
              <a:t>F. </a:t>
            </a:r>
            <a:r>
              <a:rPr lang="en-US" i="1" dirty="0">
                <a:latin typeface="Comic Sans MS" panose="030F0702030302020204" pitchFamily="66" charset="0"/>
              </a:rPr>
              <a:t>Capillaria </a:t>
            </a:r>
            <a:r>
              <a:rPr lang="en-US" i="1" dirty="0" err="1">
                <a:latin typeface="Comic Sans MS" panose="030F0702030302020204" pitchFamily="66" charset="0"/>
              </a:rPr>
              <a:t>boehmi</a:t>
            </a:r>
            <a:endParaRPr lang="en-US" i="1" dirty="0">
              <a:latin typeface="Comic Sans MS" panose="030F0702030302020204" pitchFamily="66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ACE35E0-AE3B-4327-5384-10E807E75748}"/>
              </a:ext>
            </a:extLst>
          </p:cNvPr>
          <p:cNvSpPr txBox="1">
            <a:spLocks noChangeArrowheads="1"/>
          </p:cNvSpPr>
          <p:nvPr/>
        </p:nvSpPr>
        <p:spPr>
          <a:xfrm>
            <a:off x="988662" y="1641008"/>
            <a:ext cx="10593738" cy="814695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Nematode with its associated characteristic.</a:t>
            </a:r>
            <a:endParaRPr lang="en-US" altLang="en-US" sz="2000" u="sng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  <a:p>
            <a:pPr marL="0" indent="0" algn="ctr">
              <a:buClr>
                <a:srgbClr val="3333CC"/>
              </a:buClr>
              <a:buNone/>
              <a:defRPr/>
            </a:pPr>
            <a:r>
              <a:rPr lang="en-US" altLang="en-US" sz="20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(Some blanks have more than one answer.)</a:t>
            </a:r>
            <a:endParaRPr lang="en-US" altLang="en-US" sz="16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32711D-618B-F4D2-9B31-66C8716E59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293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757741-7D77-63E3-B6FF-9359660946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E5B0F-BDF0-F569-9A89-0029D30CF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257"/>
            <a:ext cx="10972800" cy="814695"/>
          </a:xfrm>
        </p:spPr>
        <p:txBody>
          <a:bodyPr/>
          <a:lstStyle/>
          <a:p>
            <a:pPr algn="l"/>
            <a:r>
              <a:rPr lang="en-US" sz="3200" b="1" dirty="0"/>
              <a:t>Respiratory Nematodes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E3FD4A-D18B-C6F0-B4F7-59F1F1F4CDEA}"/>
              </a:ext>
            </a:extLst>
          </p:cNvPr>
          <p:cNvSpPr txBox="1"/>
          <p:nvPr/>
        </p:nvSpPr>
        <p:spPr>
          <a:xfrm>
            <a:off x="523854" y="2455703"/>
            <a:ext cx="6007575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r>
              <a:rPr lang="en-US" b="1" dirty="0">
                <a:latin typeface="Comic Sans MS" panose="030F0702030302020204" pitchFamily="66" charset="0"/>
              </a:rPr>
              <a:t>_ 1. </a:t>
            </a:r>
            <a:r>
              <a:rPr lang="en-US" dirty="0">
                <a:latin typeface="Comic Sans MS" panose="030F0702030302020204" pitchFamily="66" charset="0"/>
              </a:rPr>
              <a:t>Granulomatous pneumonia</a:t>
            </a:r>
          </a:p>
          <a:p>
            <a:pPr marL="914400" indent="-914400"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F</a:t>
            </a:r>
            <a:r>
              <a:rPr lang="en-US" b="1" dirty="0">
                <a:latin typeface="Comic Sans MS" panose="030F0702030302020204" pitchFamily="66" charset="0"/>
              </a:rPr>
              <a:t>_ 2. </a:t>
            </a:r>
            <a:r>
              <a:rPr lang="en-US" dirty="0">
                <a:latin typeface="Comic Sans MS" panose="030F0702030302020204" pitchFamily="66" charset="0"/>
              </a:rPr>
              <a:t>Endoscopy of Nasal Cavity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r>
              <a:rPr lang="en-US" b="1" dirty="0">
                <a:latin typeface="Comic Sans MS" panose="030F0702030302020204" pitchFamily="66" charset="0"/>
              </a:rPr>
              <a:t>_ 3. </a:t>
            </a:r>
            <a:r>
              <a:rPr lang="en-US" dirty="0">
                <a:latin typeface="Comic Sans MS" panose="030F0702030302020204" pitchFamily="66" charset="0"/>
              </a:rPr>
              <a:t>Gapeworm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chemeClr val="accent5"/>
                </a:solidFill>
                <a:latin typeface="Comic Sans MS" panose="030F0702030302020204" pitchFamily="66" charset="0"/>
              </a:rPr>
              <a:t>C,E*,F*</a:t>
            </a:r>
            <a:r>
              <a:rPr lang="en-US" b="1" dirty="0">
                <a:latin typeface="Comic Sans MS" panose="030F0702030302020204" pitchFamily="66" charset="0"/>
              </a:rPr>
              <a:t>_ 4. </a:t>
            </a:r>
            <a:r>
              <a:rPr lang="en-US" dirty="0">
                <a:latin typeface="Comic Sans MS" panose="030F0702030302020204" pitchFamily="66" charset="0"/>
              </a:rPr>
              <a:t>Earthworm </a:t>
            </a:r>
            <a:r>
              <a:rPr lang="en-US" u="sng" dirty="0">
                <a:latin typeface="Comic Sans MS" panose="030F0702030302020204" pitchFamily="66" charset="0"/>
              </a:rPr>
              <a:t>Intermediate</a:t>
            </a:r>
            <a:r>
              <a:rPr lang="en-US" dirty="0">
                <a:latin typeface="Comic Sans MS" panose="030F0702030302020204" pitchFamily="66" charset="0"/>
              </a:rPr>
              <a:t> Host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A,B</a:t>
            </a:r>
            <a:r>
              <a:rPr lang="en-US" b="1" dirty="0">
                <a:latin typeface="Comic Sans MS" panose="030F0702030302020204" pitchFamily="66" charset="0"/>
              </a:rPr>
              <a:t>_ 5.</a:t>
            </a:r>
            <a:r>
              <a:rPr lang="en-US" dirty="0">
                <a:latin typeface="Comic Sans MS" panose="030F0702030302020204" pitchFamily="66" charset="0"/>
              </a:rPr>
              <a:t> Ingest infective L3s while grazing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chemeClr val="accent5"/>
                </a:solidFill>
                <a:latin typeface="Comic Sans MS" panose="030F0702030302020204" pitchFamily="66" charset="0"/>
              </a:rPr>
              <a:t>D</a:t>
            </a:r>
            <a:r>
              <a:rPr lang="en-US" b="1" dirty="0">
                <a:latin typeface="Comic Sans MS" panose="030F0702030302020204" pitchFamily="66" charset="0"/>
              </a:rPr>
              <a:t>_ 6. </a:t>
            </a:r>
            <a:r>
              <a:rPr lang="en-US" dirty="0">
                <a:latin typeface="Comic Sans MS" panose="030F0702030302020204" pitchFamily="66" charset="0"/>
              </a:rPr>
              <a:t>Bird or Rodent Paratenic Host</a:t>
            </a:r>
            <a:endParaRPr lang="en-US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F</a:t>
            </a:r>
            <a:r>
              <a:rPr lang="en-US" b="1" dirty="0">
                <a:latin typeface="Comic Sans MS" panose="030F0702030302020204" pitchFamily="66" charset="0"/>
              </a:rPr>
              <a:t>_ 7. </a:t>
            </a:r>
            <a:r>
              <a:rPr lang="en-US" dirty="0">
                <a:latin typeface="Comic Sans MS" panose="030F0702030302020204" pitchFamily="66" charset="0"/>
              </a:rPr>
              <a:t>Sneezing &amp; rubbing nose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chemeClr val="accent5"/>
                </a:solidFill>
                <a:latin typeface="Comic Sans MS" panose="030F0702030302020204" pitchFamily="66" charset="0"/>
              </a:rPr>
              <a:t>B,E*,F*</a:t>
            </a:r>
            <a:r>
              <a:rPr lang="en-US" b="1" dirty="0">
                <a:latin typeface="Comic Sans MS" panose="030F0702030302020204" pitchFamily="66" charset="0"/>
              </a:rPr>
              <a:t>_ 8. </a:t>
            </a:r>
            <a:r>
              <a:rPr lang="en-US" dirty="0">
                <a:latin typeface="Comic Sans MS" panose="030F0702030302020204" pitchFamily="66" charset="0"/>
              </a:rPr>
              <a:t>Earthworm </a:t>
            </a:r>
            <a:r>
              <a:rPr lang="en-US" u="sng" dirty="0">
                <a:latin typeface="Comic Sans MS" panose="030F0702030302020204" pitchFamily="66" charset="0"/>
              </a:rPr>
              <a:t>Paratenic</a:t>
            </a:r>
            <a:r>
              <a:rPr lang="en-US" dirty="0">
                <a:latin typeface="Comic Sans MS" panose="030F0702030302020204" pitchFamily="66" charset="0"/>
              </a:rPr>
              <a:t> Host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r>
              <a:rPr lang="en-US" b="1" dirty="0">
                <a:latin typeface="Comic Sans MS" panose="030F0702030302020204" pitchFamily="66" charset="0"/>
              </a:rPr>
              <a:t>_ 9. </a:t>
            </a:r>
            <a:r>
              <a:rPr lang="en-US" dirty="0">
                <a:latin typeface="Comic Sans MS" panose="030F0702030302020204" pitchFamily="66" charset="0"/>
              </a:rPr>
              <a:t>Snail/Slug Intermediate Hosts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sz="1200" dirty="0">
                <a:latin typeface="Comic Sans MS" panose="030F0702030302020204" pitchFamily="66" charset="0"/>
              </a:rPr>
              <a:t>* = Maybe, LC not worked out fully -- won’t be on exam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AA8F1E-58D9-E8B3-0BCF-B6EBA2E47497}"/>
              </a:ext>
            </a:extLst>
          </p:cNvPr>
          <p:cNvSpPr txBox="1"/>
          <p:nvPr/>
        </p:nvSpPr>
        <p:spPr>
          <a:xfrm>
            <a:off x="6804967" y="2833404"/>
            <a:ext cx="3897789" cy="252376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 </a:t>
            </a:r>
            <a:r>
              <a:rPr lang="en-US" i="1" dirty="0">
                <a:latin typeface="Comic Sans MS" panose="030F0702030302020204" pitchFamily="66" charset="0"/>
              </a:rPr>
              <a:t>Dictyocaulus spp.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 </a:t>
            </a:r>
            <a:r>
              <a:rPr lang="en-US" i="1" dirty="0" err="1">
                <a:latin typeface="Comic Sans MS" panose="030F0702030302020204" pitchFamily="66" charset="0"/>
              </a:rPr>
              <a:t>Syngamus</a:t>
            </a:r>
            <a:r>
              <a:rPr lang="en-US" i="1" dirty="0">
                <a:latin typeface="Comic Sans MS" panose="030F0702030302020204" pitchFamily="66" charset="0"/>
              </a:rPr>
              <a:t> trachea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 </a:t>
            </a:r>
            <a:r>
              <a:rPr lang="en-US" i="1" dirty="0">
                <a:latin typeface="Comic Sans MS" panose="030F0702030302020204" pitchFamily="66" charset="0"/>
              </a:rPr>
              <a:t>Metastrongylus spp.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i="1" dirty="0">
                <a:latin typeface="Comic Sans MS" panose="030F0702030302020204" pitchFamily="66" charset="0"/>
              </a:rPr>
              <a:t>D. </a:t>
            </a:r>
            <a:r>
              <a:rPr lang="en-US" i="1" dirty="0" err="1">
                <a:latin typeface="Comic Sans MS" panose="030F0702030302020204" pitchFamily="66" charset="0"/>
              </a:rPr>
              <a:t>Aelurostrongylus</a:t>
            </a:r>
            <a:r>
              <a:rPr lang="en-US" i="1" dirty="0">
                <a:latin typeface="Comic Sans MS" panose="030F0702030302020204" pitchFamily="66" charset="0"/>
              </a:rPr>
              <a:t> </a:t>
            </a:r>
            <a:r>
              <a:rPr lang="en-US" i="1" dirty="0" err="1">
                <a:latin typeface="Comic Sans MS" panose="030F0702030302020204" pitchFamily="66" charset="0"/>
              </a:rPr>
              <a:t>abstrusus</a:t>
            </a:r>
            <a:endParaRPr lang="en-US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i="1" dirty="0">
                <a:latin typeface="Comic Sans MS" panose="030F0702030302020204" pitchFamily="66" charset="0"/>
              </a:rPr>
              <a:t>E. </a:t>
            </a:r>
            <a:r>
              <a:rPr lang="en-US" i="1" dirty="0">
                <a:latin typeface="Comic Sans MS" panose="030F0702030302020204" pitchFamily="66" charset="0"/>
              </a:rPr>
              <a:t>Capillaria </a:t>
            </a:r>
            <a:r>
              <a:rPr lang="en-US" i="1" dirty="0" err="1">
                <a:latin typeface="Comic Sans MS" panose="030F0702030302020204" pitchFamily="66" charset="0"/>
              </a:rPr>
              <a:t>aerophilus</a:t>
            </a:r>
            <a:endParaRPr lang="en-US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i="1" dirty="0">
                <a:latin typeface="Comic Sans MS" panose="030F0702030302020204" pitchFamily="66" charset="0"/>
              </a:rPr>
              <a:t>F. </a:t>
            </a:r>
            <a:r>
              <a:rPr lang="en-US" i="1" dirty="0">
                <a:latin typeface="Comic Sans MS" panose="030F0702030302020204" pitchFamily="66" charset="0"/>
              </a:rPr>
              <a:t>Capillaria </a:t>
            </a:r>
            <a:r>
              <a:rPr lang="en-US" i="1" dirty="0" err="1">
                <a:latin typeface="Comic Sans MS" panose="030F0702030302020204" pitchFamily="66" charset="0"/>
              </a:rPr>
              <a:t>boehmi</a:t>
            </a:r>
            <a:endParaRPr lang="en-US" i="1" dirty="0">
              <a:latin typeface="Comic Sans MS" panose="030F0702030302020204" pitchFamily="66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18EB9D89-08E4-6504-D3A7-E977B5C1B745}"/>
              </a:ext>
            </a:extLst>
          </p:cNvPr>
          <p:cNvSpPr txBox="1">
            <a:spLocks noChangeArrowheads="1"/>
          </p:cNvSpPr>
          <p:nvPr/>
        </p:nvSpPr>
        <p:spPr>
          <a:xfrm>
            <a:off x="988662" y="1641008"/>
            <a:ext cx="10593738" cy="814695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Nematode with its associated characteristic.</a:t>
            </a:r>
            <a:endParaRPr lang="en-US" altLang="en-US" sz="2000" u="sng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  <a:p>
            <a:pPr marL="0" indent="0" algn="ctr">
              <a:buClr>
                <a:srgbClr val="3333CC"/>
              </a:buClr>
              <a:buNone/>
              <a:defRPr/>
            </a:pPr>
            <a:r>
              <a:rPr lang="en-US" altLang="en-US" sz="20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(Some blanks have more than one answer.)</a:t>
            </a:r>
            <a:endParaRPr lang="en-US" altLang="en-US" sz="16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167E383-1CFF-EA17-9FD5-560228BCAF5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623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75F82E-F36C-5014-0CC3-71275067EC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5CC57-1334-4952-13C9-C9F36ED3B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257"/>
            <a:ext cx="10972800" cy="814695"/>
          </a:xfrm>
        </p:spPr>
        <p:txBody>
          <a:bodyPr/>
          <a:lstStyle/>
          <a:p>
            <a:pPr algn="l"/>
            <a:r>
              <a:rPr lang="en-US" sz="3200" b="1" i="1" dirty="0"/>
              <a:t>Dictyocaulus spp.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4963A7-4AF9-0C78-CB3F-54B8714B8F5A}"/>
              </a:ext>
            </a:extLst>
          </p:cNvPr>
          <p:cNvSpPr txBox="1"/>
          <p:nvPr/>
        </p:nvSpPr>
        <p:spPr>
          <a:xfrm>
            <a:off x="609600" y="2541730"/>
            <a:ext cx="8223233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chemeClr val="accent5"/>
                </a:solidFill>
                <a:latin typeface="Comic Sans MS" panose="030F0702030302020204" pitchFamily="66" charset="0"/>
              </a:rPr>
              <a:t>A</a:t>
            </a:r>
            <a:r>
              <a:rPr lang="en-US" b="1" dirty="0">
                <a:latin typeface="Comic Sans MS" panose="030F0702030302020204" pitchFamily="66" charset="0"/>
              </a:rPr>
              <a:t>_ 1.</a:t>
            </a:r>
            <a:r>
              <a:rPr lang="en-US" dirty="0">
                <a:latin typeface="Comic Sans MS" panose="030F0702030302020204" pitchFamily="66" charset="0"/>
              </a:rPr>
              <a:t> Coughing in Calves after the 1</a:t>
            </a:r>
            <a:r>
              <a:rPr lang="en-US" baseline="30000" dirty="0">
                <a:latin typeface="Comic Sans MS" panose="030F0702030302020204" pitchFamily="66" charset="0"/>
              </a:rPr>
              <a:t>st</a:t>
            </a:r>
            <a:r>
              <a:rPr lang="en-US" dirty="0">
                <a:latin typeface="Comic Sans MS" panose="030F0702030302020204" pitchFamily="66" charset="0"/>
              </a:rPr>
              <a:t> week of turn-out.</a:t>
            </a:r>
          </a:p>
          <a:p>
            <a:pPr marL="914400" indent="-914400"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en-US" b="1" dirty="0">
                <a:latin typeface="Comic Sans MS" panose="030F0702030302020204" pitchFamily="66" charset="0"/>
              </a:rPr>
              <a:t>_ 2. </a:t>
            </a:r>
            <a:r>
              <a:rPr lang="en-US" dirty="0">
                <a:latin typeface="Comic Sans MS" panose="030F0702030302020204" pitchFamily="66" charset="0"/>
              </a:rPr>
              <a:t>Sheep nematode that is usually asymptomatic.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r>
              <a:rPr lang="en-US" b="1" dirty="0">
                <a:latin typeface="Comic Sans MS" panose="030F0702030302020204" pitchFamily="66" charset="0"/>
              </a:rPr>
              <a:t>_ 3. </a:t>
            </a:r>
            <a:r>
              <a:rPr lang="en-US" dirty="0">
                <a:latin typeface="Comic Sans MS" panose="030F0702030302020204" pitchFamily="66" charset="0"/>
              </a:rPr>
              <a:t>Don’t co-graze horses &amp; donkeys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r>
              <a:rPr lang="en-US" b="1" dirty="0">
                <a:latin typeface="Comic Sans MS" panose="030F0702030302020204" pitchFamily="66" charset="0"/>
              </a:rPr>
              <a:t>_ 4. </a:t>
            </a:r>
            <a:r>
              <a:rPr lang="en-US" dirty="0">
                <a:latin typeface="Comic Sans MS" panose="030F0702030302020204" pitchFamily="66" charset="0"/>
              </a:rPr>
              <a:t>Hard to find diagnostic larval stage; one may need bronchial lavage. 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chemeClr val="accent5"/>
                </a:solidFill>
                <a:latin typeface="Comic Sans MS" panose="030F0702030302020204" pitchFamily="66" charset="0"/>
              </a:rPr>
              <a:t>A</a:t>
            </a:r>
            <a:r>
              <a:rPr lang="en-US" b="1" dirty="0">
                <a:latin typeface="Comic Sans MS" panose="030F0702030302020204" pitchFamily="66" charset="0"/>
              </a:rPr>
              <a:t>_ 5. </a:t>
            </a:r>
            <a:r>
              <a:rPr lang="en-US" dirty="0">
                <a:latin typeface="Comic Sans MS" panose="030F0702030302020204" pitchFamily="66" charset="0"/>
              </a:rPr>
              <a:t>European vaccine</a:t>
            </a:r>
            <a:endParaRPr lang="en-US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ＭＳ Ｐゴシック"/>
                <a:cs typeface="Arial" charset="0"/>
              </a:rPr>
              <a:t>_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ＭＳ Ｐゴシック"/>
                <a:cs typeface="Arial" charset="0"/>
              </a:rPr>
              <a:t>A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ＭＳ Ｐゴシック"/>
                <a:cs typeface="Arial" charset="0"/>
              </a:rPr>
              <a:t>_ 6.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ＭＳ Ｐゴシック"/>
                <a:cs typeface="Arial" charset="0"/>
              </a:rPr>
              <a:t>Non-sterile immunity, requires continual exposure.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EED2F9-52BD-8353-5935-C965856EBB98}"/>
              </a:ext>
            </a:extLst>
          </p:cNvPr>
          <p:cNvSpPr txBox="1"/>
          <p:nvPr/>
        </p:nvSpPr>
        <p:spPr>
          <a:xfrm>
            <a:off x="8549472" y="5230995"/>
            <a:ext cx="3294185" cy="1231106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 </a:t>
            </a:r>
            <a:r>
              <a:rPr lang="en-US" i="1" dirty="0">
                <a:latin typeface="Comic Sans MS" panose="030F0702030302020204" pitchFamily="66" charset="0"/>
              </a:rPr>
              <a:t>Dictyocaulus </a:t>
            </a:r>
            <a:r>
              <a:rPr lang="en-US" i="1" dirty="0" err="1">
                <a:latin typeface="Comic Sans MS" panose="030F0702030302020204" pitchFamily="66" charset="0"/>
              </a:rPr>
              <a:t>viviparus</a:t>
            </a:r>
            <a:endParaRPr lang="en-US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 </a:t>
            </a:r>
            <a:r>
              <a:rPr lang="en-US" i="1" dirty="0">
                <a:latin typeface="Comic Sans MS" panose="030F0702030302020204" pitchFamily="66" charset="0"/>
              </a:rPr>
              <a:t>Dictyocaulus </a:t>
            </a:r>
            <a:r>
              <a:rPr lang="en-US" i="1" dirty="0" err="1">
                <a:latin typeface="Comic Sans MS" panose="030F0702030302020204" pitchFamily="66" charset="0"/>
              </a:rPr>
              <a:t>arnfieldi</a:t>
            </a:r>
            <a:endParaRPr lang="en-US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 </a:t>
            </a:r>
            <a:r>
              <a:rPr lang="en-US" i="1" dirty="0">
                <a:latin typeface="Comic Sans MS" panose="030F0702030302020204" pitchFamily="66" charset="0"/>
              </a:rPr>
              <a:t>Dictyocaulus filaria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C48567FC-AC30-7FB1-3119-C78A12AD5440}"/>
              </a:ext>
            </a:extLst>
          </p:cNvPr>
          <p:cNvSpPr txBox="1">
            <a:spLocks noChangeArrowheads="1"/>
          </p:cNvSpPr>
          <p:nvPr/>
        </p:nvSpPr>
        <p:spPr>
          <a:xfrm>
            <a:off x="965226" y="1641008"/>
            <a:ext cx="10593738" cy="452197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</a:t>
            </a:r>
            <a:r>
              <a:rPr lang="en-US" altLang="en-US" sz="20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Dictyocaulus spp.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with its associated characteristic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17CFB0-0A19-D8B0-8A89-1E68FDCC5F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459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36BC05-DB44-73AB-9948-8FBA4407B1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0A99F-593F-94B6-D350-845A6AC1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257"/>
            <a:ext cx="10972800" cy="814695"/>
          </a:xfrm>
        </p:spPr>
        <p:txBody>
          <a:bodyPr/>
          <a:lstStyle/>
          <a:p>
            <a:pPr algn="l"/>
            <a:r>
              <a:rPr lang="en-US" sz="3200" b="1" i="1" dirty="0"/>
              <a:t>Dictyocaulus spp. &amp; Capillaria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602B19-615F-C3A1-EC86-1F1DF553FE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6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68E01-3450-F93F-1B37-8133A1596E21}"/>
              </a:ext>
            </a:extLst>
          </p:cNvPr>
          <p:cNvSpPr txBox="1"/>
          <p:nvPr/>
        </p:nvSpPr>
        <p:spPr>
          <a:xfrm>
            <a:off x="692163" y="2145613"/>
            <a:ext cx="994317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4863" indent="-804863">
              <a:tabLst>
                <a:tab pos="5486400" algn="l"/>
              </a:tabLst>
            </a:pPr>
            <a:r>
              <a:rPr lang="en-US" sz="1600" b="1" dirty="0">
                <a:latin typeface="Comic Sans MS" panose="030F0702030302020204" pitchFamily="66" charset="0"/>
              </a:rPr>
              <a:t>_</a:t>
            </a:r>
            <a:r>
              <a:rPr lang="en-US" sz="1600" b="1" dirty="0">
                <a:solidFill>
                  <a:schemeClr val="accent5"/>
                </a:solidFill>
                <a:latin typeface="Comic Sans MS" panose="030F0702030302020204" pitchFamily="66" charset="0"/>
              </a:rPr>
              <a:t>T</a:t>
            </a:r>
            <a:r>
              <a:rPr lang="en-US" sz="1600" b="1" dirty="0">
                <a:latin typeface="Comic Sans MS" panose="030F0702030302020204" pitchFamily="66" charset="0"/>
              </a:rPr>
              <a:t>_ 1. </a:t>
            </a:r>
            <a:r>
              <a:rPr lang="en-US" sz="1400" dirty="0">
                <a:latin typeface="Comic Sans MS" panose="030F0702030302020204" pitchFamily="66" charset="0"/>
              </a:rPr>
              <a:t>Many pulmonary infections are usually caused by bacterial infections. However, if antibiotics are not effective; then one should consider lungworms.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62B9C86-14A6-45CA-6569-E754C75ADC65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1714753"/>
            <a:ext cx="10593738" cy="430860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18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True/False:</a:t>
            </a:r>
            <a:endParaRPr lang="en-US" altLang="en-US" sz="1800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91C8284-BE92-FA3C-E616-0CC44DA96706}"/>
              </a:ext>
            </a:extLst>
          </p:cNvPr>
          <p:cNvCxnSpPr/>
          <p:nvPr/>
        </p:nvCxnSpPr>
        <p:spPr>
          <a:xfrm>
            <a:off x="609600" y="3901343"/>
            <a:ext cx="10448667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106CC36-8B4C-1813-698D-322C94399CF3}"/>
              </a:ext>
            </a:extLst>
          </p:cNvPr>
          <p:cNvSpPr txBox="1"/>
          <p:nvPr/>
        </p:nvSpPr>
        <p:spPr>
          <a:xfrm>
            <a:off x="704285" y="3210001"/>
            <a:ext cx="102999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4863" indent="-804863">
              <a:tabLst>
                <a:tab pos="5486400" algn="l"/>
              </a:tabLst>
            </a:pPr>
            <a:r>
              <a:rPr lang="en-US" sz="1600" b="1" dirty="0">
                <a:latin typeface="Comic Sans MS" panose="030F0702030302020204" pitchFamily="66" charset="0"/>
              </a:rPr>
              <a:t>_</a:t>
            </a:r>
            <a:r>
              <a:rPr lang="en-US" sz="1600" b="1" dirty="0">
                <a:solidFill>
                  <a:schemeClr val="accent5"/>
                </a:solidFill>
                <a:latin typeface="Comic Sans MS" panose="030F0702030302020204" pitchFamily="66" charset="0"/>
              </a:rPr>
              <a:t>T</a:t>
            </a:r>
            <a:r>
              <a:rPr lang="en-US" sz="1600" b="1" dirty="0">
                <a:latin typeface="Comic Sans MS" panose="030F0702030302020204" pitchFamily="66" charset="0"/>
              </a:rPr>
              <a:t>_ 3. </a:t>
            </a:r>
            <a:r>
              <a:rPr lang="en-US" sz="1400" dirty="0">
                <a:latin typeface="Comic Sans MS" panose="030F0702030302020204" pitchFamily="66" charset="0"/>
              </a:rPr>
              <a:t>The presentation of lungworm DZ (</a:t>
            </a:r>
            <a:r>
              <a:rPr lang="en-US" sz="1400" i="1" dirty="0">
                <a:latin typeface="Comic Sans MS" panose="030F0702030302020204" pitchFamily="66" charset="0"/>
              </a:rPr>
              <a:t>Dictyocaulus </a:t>
            </a:r>
            <a:r>
              <a:rPr lang="en-US" sz="1400" i="1" dirty="0" err="1">
                <a:latin typeface="Comic Sans MS" panose="030F0702030302020204" pitchFamily="66" charset="0"/>
              </a:rPr>
              <a:t>viviparus</a:t>
            </a:r>
            <a:r>
              <a:rPr lang="en-US" sz="1400" dirty="0">
                <a:latin typeface="Comic Sans MS" panose="030F0702030302020204" pitchFamily="66" charset="0"/>
              </a:rPr>
              <a:t>) in cattle usually follows the following pattern: Clinical signs begin after the 1</a:t>
            </a:r>
            <a:r>
              <a:rPr lang="en-US" sz="1400" baseline="30000" dirty="0">
                <a:latin typeface="Comic Sans MS" panose="030F0702030302020204" pitchFamily="66" charset="0"/>
              </a:rPr>
              <a:t>st</a:t>
            </a:r>
            <a:r>
              <a:rPr lang="en-US" sz="1400" dirty="0">
                <a:latin typeface="Comic Sans MS" panose="030F0702030302020204" pitchFamily="66" charset="0"/>
              </a:rPr>
              <a:t> week of turn-out; then progressively worsen until the 5</a:t>
            </a:r>
            <a:r>
              <a:rPr lang="en-US" sz="1400" baseline="30000" dirty="0">
                <a:latin typeface="Comic Sans MS" panose="030F0702030302020204" pitchFamily="66" charset="0"/>
              </a:rPr>
              <a:t>th</a:t>
            </a:r>
            <a:r>
              <a:rPr lang="en-US" sz="1400" dirty="0">
                <a:latin typeface="Comic Sans MS" panose="030F0702030302020204" pitchFamily="66" charset="0"/>
              </a:rPr>
              <a:t> week; then begins to improve.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E9A00B0-3D27-E79E-7B21-78E2E9238432}"/>
              </a:ext>
            </a:extLst>
          </p:cNvPr>
          <p:cNvSpPr txBox="1"/>
          <p:nvPr/>
        </p:nvSpPr>
        <p:spPr>
          <a:xfrm>
            <a:off x="692163" y="2755448"/>
            <a:ext cx="99431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sz="1600" b="1" dirty="0">
                <a:latin typeface="Comic Sans MS" panose="030F0702030302020204" pitchFamily="66" charset="0"/>
              </a:rPr>
              <a:t>_</a:t>
            </a:r>
            <a:r>
              <a:rPr lang="en-US" sz="1600" b="1" dirty="0">
                <a:solidFill>
                  <a:schemeClr val="accent5"/>
                </a:solidFill>
                <a:latin typeface="Comic Sans MS" panose="030F0702030302020204" pitchFamily="66" charset="0"/>
              </a:rPr>
              <a:t>T</a:t>
            </a:r>
            <a:r>
              <a:rPr lang="en-US" sz="1600" b="1" dirty="0">
                <a:latin typeface="Comic Sans MS" panose="030F0702030302020204" pitchFamily="66" charset="0"/>
              </a:rPr>
              <a:t>_ 2. </a:t>
            </a:r>
            <a:r>
              <a:rPr lang="en-US" sz="1400" dirty="0">
                <a:latin typeface="Comic Sans MS" panose="030F0702030302020204" pitchFamily="66" charset="0"/>
              </a:rPr>
              <a:t>One diagnostic clue of </a:t>
            </a:r>
            <a:r>
              <a:rPr lang="en-US" sz="1400" i="1" dirty="0">
                <a:latin typeface="Comic Sans MS" panose="030F0702030302020204" pitchFamily="66" charset="0"/>
              </a:rPr>
              <a:t>Dictyocaulus </a:t>
            </a:r>
            <a:r>
              <a:rPr lang="en-US" sz="1400" i="1" dirty="0" err="1">
                <a:latin typeface="Comic Sans MS" panose="030F0702030302020204" pitchFamily="66" charset="0"/>
              </a:rPr>
              <a:t>viviparus</a:t>
            </a:r>
            <a:r>
              <a:rPr lang="en-US" sz="1400" dirty="0">
                <a:latin typeface="Comic Sans MS" panose="030F0702030302020204" pitchFamily="66" charset="0"/>
              </a:rPr>
              <a:t> infection is that several members of a herd are coughing.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A8F8FF8-DCC0-92E5-1D96-FC633A26107A}"/>
              </a:ext>
            </a:extLst>
          </p:cNvPr>
          <p:cNvSpPr txBox="1"/>
          <p:nvPr/>
        </p:nvSpPr>
        <p:spPr>
          <a:xfrm>
            <a:off x="609600" y="4526688"/>
            <a:ext cx="10210800" cy="953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lnSpc>
                <a:spcPct val="200000"/>
              </a:lnSpc>
              <a:tabLst>
                <a:tab pos="5486400" algn="l"/>
              </a:tabLst>
            </a:pPr>
            <a:r>
              <a:rPr lang="en-US" sz="1600" b="1" dirty="0">
                <a:latin typeface="Comic Sans MS" panose="030F0702030302020204" pitchFamily="66" charset="0"/>
              </a:rPr>
              <a:t>1. </a:t>
            </a:r>
            <a:r>
              <a:rPr lang="en-US" sz="1400" dirty="0">
                <a:latin typeface="Comic Sans MS" panose="030F0702030302020204" pitchFamily="66" charset="0"/>
              </a:rPr>
              <a:t>Regarding </a:t>
            </a:r>
            <a:r>
              <a:rPr lang="en-US" sz="1400" i="1" dirty="0">
                <a:latin typeface="Comic Sans MS" panose="030F0702030302020204" pitchFamily="66" charset="0"/>
              </a:rPr>
              <a:t>Dictyocaulus </a:t>
            </a:r>
            <a:r>
              <a:rPr lang="en-US" sz="1400" i="1" dirty="0" err="1">
                <a:latin typeface="Comic Sans MS" panose="030F0702030302020204" pitchFamily="66" charset="0"/>
              </a:rPr>
              <a:t>arnfieldi</a:t>
            </a:r>
            <a:r>
              <a:rPr lang="en-US" sz="1400" dirty="0">
                <a:latin typeface="Comic Sans MS" panose="030F0702030302020204" pitchFamily="66" charset="0"/>
              </a:rPr>
              <a:t>, ____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donkeys</a:t>
            </a:r>
            <a:r>
              <a:rPr lang="en-US" sz="1400" dirty="0">
                <a:latin typeface="Comic Sans MS" panose="030F0702030302020204" pitchFamily="66" charset="0"/>
              </a:rPr>
              <a:t>____ have patent infections but show no pathology; while ____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horses</a:t>
            </a:r>
            <a:r>
              <a:rPr lang="en-US" sz="1400" dirty="0">
                <a:latin typeface="Comic Sans MS" panose="030F0702030302020204" pitchFamily="66" charset="0"/>
              </a:rPr>
              <a:t>____ show pathology (coughing, tachypnea, unthrifty) but diagnostic larvae are difficult to find.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C66B0183-1AAA-DF91-33EC-A6DCE1BC84C6}"/>
              </a:ext>
            </a:extLst>
          </p:cNvPr>
          <p:cNvSpPr txBox="1">
            <a:spLocks noChangeArrowheads="1"/>
          </p:cNvSpPr>
          <p:nvPr/>
        </p:nvSpPr>
        <p:spPr>
          <a:xfrm>
            <a:off x="406871" y="4074788"/>
            <a:ext cx="10593738" cy="430860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18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Fill-in-the-Blank</a:t>
            </a:r>
            <a:endParaRPr lang="en-US" altLang="en-US" sz="1800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99D00BE-26A7-50C8-C85A-BCB7D7EC659E}"/>
              </a:ext>
            </a:extLst>
          </p:cNvPr>
          <p:cNvSpPr txBox="1"/>
          <p:nvPr/>
        </p:nvSpPr>
        <p:spPr>
          <a:xfrm>
            <a:off x="609600" y="5613864"/>
            <a:ext cx="8382374" cy="953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lnSpc>
                <a:spcPct val="200000"/>
              </a:lnSpc>
              <a:tabLst>
                <a:tab pos="5486400" algn="l"/>
              </a:tabLst>
            </a:pPr>
            <a:r>
              <a:rPr lang="en-US" sz="1600" b="1" dirty="0">
                <a:latin typeface="Comic Sans MS" panose="030F0702030302020204" pitchFamily="66" charset="0"/>
              </a:rPr>
              <a:t>2. </a:t>
            </a:r>
            <a:r>
              <a:rPr lang="en-US" sz="1400" dirty="0">
                <a:latin typeface="Comic Sans MS" panose="030F0702030302020204" pitchFamily="66" charset="0"/>
              </a:rPr>
              <a:t>A dog with a </a:t>
            </a:r>
            <a:r>
              <a:rPr lang="en-US" sz="1400" i="1" dirty="0" err="1">
                <a:latin typeface="Comic Sans MS" panose="030F0702030302020204" pitchFamily="66" charset="0"/>
              </a:rPr>
              <a:t>Eucoleus</a:t>
            </a:r>
            <a:r>
              <a:rPr lang="en-US" sz="1400" i="1" dirty="0">
                <a:latin typeface="Comic Sans MS" panose="030F0702030302020204" pitchFamily="66" charset="0"/>
              </a:rPr>
              <a:t> (Capillaria) </a:t>
            </a:r>
            <a:r>
              <a:rPr lang="en-US" sz="1400" i="1" dirty="0" err="1">
                <a:latin typeface="Comic Sans MS" panose="030F0702030302020204" pitchFamily="66" charset="0"/>
              </a:rPr>
              <a:t>boehmi</a:t>
            </a:r>
            <a:r>
              <a:rPr lang="en-US" sz="1400" dirty="0">
                <a:latin typeface="Comic Sans MS" panose="030F0702030302020204" pitchFamily="66" charset="0"/>
              </a:rPr>
              <a:t> infection has clinical signs similar to ___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allergies</a:t>
            </a:r>
            <a:r>
              <a:rPr lang="en-US" sz="1400" dirty="0">
                <a:latin typeface="Comic Sans MS" panose="030F0702030302020204" pitchFamily="66" charset="0"/>
              </a:rPr>
              <a:t>__, so do a _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fecal check</a:t>
            </a:r>
            <a:r>
              <a:rPr lang="en-US" sz="1400" dirty="0">
                <a:latin typeface="Comic Sans MS" panose="030F0702030302020204" pitchFamily="66" charset="0"/>
              </a:rPr>
              <a:t>__ before treating with anti-inflammatories like prednisone. </a:t>
            </a:r>
          </a:p>
        </p:txBody>
      </p:sp>
    </p:spTree>
    <p:extLst>
      <p:ext uri="{BB962C8B-B14F-4D97-AF65-F5344CB8AC3E}">
        <p14:creationId xmlns:p14="http://schemas.microsoft.com/office/powerpoint/2010/main" val="690014199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D93FF649-6AF6-49DD-9D35-F6985BFE34D6}"/>
    </a:ext>
  </a:extLst>
</a:theme>
</file>

<file path=ppt/theme/theme2.xml><?xml version="1.0" encoding="utf-8"?>
<a:theme xmlns:a="http://schemas.openxmlformats.org/drawingml/2006/main" name="1_JRDF_Theme 1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3399"/>
      </a:accent1>
      <a:accent2>
        <a:srgbClr val="FFC000"/>
      </a:accent2>
      <a:accent3>
        <a:srgbClr val="BFBFBF"/>
      </a:accent3>
      <a:accent4>
        <a:srgbClr val="00B050"/>
      </a:accent4>
      <a:accent5>
        <a:srgbClr val="FF0000"/>
      </a:accent5>
      <a:accent6>
        <a:srgbClr val="FFFF00"/>
      </a:accent6>
      <a:hlink>
        <a:srgbClr val="009999"/>
      </a:hlink>
      <a:folHlink>
        <a:srgbClr val="99CC00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VP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2265DFC1-7933-4301-9053-9F9595B9B7F2}"/>
    </a:ext>
  </a:extLst>
</a:theme>
</file>

<file path=ppt/theme/theme3.xml><?xml version="1.0" encoding="utf-8"?>
<a:theme xmlns:a="http://schemas.openxmlformats.org/drawingml/2006/main" name="1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D274E512-A19E-446E-B514-685B15A3BFBE}"/>
    </a:ext>
  </a:extLst>
</a:theme>
</file>

<file path=ppt/theme/theme4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677D68D5-188B-40F4-82B8-0009D0AE5DE1}"/>
    </a:ext>
  </a:extLst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4_lecture_15.pptx" id="{D50DDA1F-7E7D-4C51-BD7B-D8EDE2AE1E43}" vid="{A70893A7-025F-44AC-BA98-AD0198119E73}"/>
    </a:ext>
  </a:extLst>
</a:theme>
</file>

<file path=ppt/theme/theme6.xml><?xml version="1.0" encoding="utf-8"?>
<a:theme xmlns:a="http://schemas.openxmlformats.org/drawingml/2006/main" name="JRDF_Theme 1">
  <a:themeElements>
    <a:clrScheme name="Custom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3399"/>
      </a:accent1>
      <a:accent2>
        <a:srgbClr val="FFC000"/>
      </a:accent2>
      <a:accent3>
        <a:srgbClr val="BFBFBF"/>
      </a:accent3>
      <a:accent4>
        <a:srgbClr val="00B050"/>
      </a:accent4>
      <a:accent5>
        <a:srgbClr val="FF0000"/>
      </a:accent5>
      <a:accent6>
        <a:srgbClr val="FFFF00"/>
      </a:accent6>
      <a:hlink>
        <a:srgbClr val="FF0000"/>
      </a:hlink>
      <a:folHlink>
        <a:srgbClr val="FFCCCC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VP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quare bullets.pptx" id="{C1DDB4A3-5B3B-4EC4-B88D-685FE099B209}" vid="{5A6593AC-7BB6-4FC1-92B2-2A4E3015FE6D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6454</TotalTime>
  <Words>666</Words>
  <Application>Microsoft Office PowerPoint</Application>
  <PresentationFormat>Widescreen</PresentationFormat>
  <Paragraphs>125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Tahoma</vt:lpstr>
      <vt:lpstr>Wingdings</vt:lpstr>
      <vt:lpstr>Blends</vt:lpstr>
      <vt:lpstr>1_JRDF_Theme 1</vt:lpstr>
      <vt:lpstr>1_Blends</vt:lpstr>
      <vt:lpstr>1_Default Design</vt:lpstr>
      <vt:lpstr>1_Office Theme</vt:lpstr>
      <vt:lpstr>JRDF_Theme 1</vt:lpstr>
      <vt:lpstr>PowerPoint Presentation</vt:lpstr>
      <vt:lpstr>Respiratory Nematodes</vt:lpstr>
      <vt:lpstr>Respiratory Nematodes</vt:lpstr>
      <vt:lpstr>Respiratory Nematodes</vt:lpstr>
      <vt:lpstr>Dictyocaulus spp.</vt:lpstr>
      <vt:lpstr>Dictyocaulus spp. &amp; Capillaria</vt:lpstr>
    </vt:vector>
  </TitlesOfParts>
  <Company>North Carolina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R Flowers</dc:creator>
  <cp:lastModifiedBy>James R Flowers</cp:lastModifiedBy>
  <cp:revision>135</cp:revision>
  <cp:lastPrinted>2024-10-02T16:00:51Z</cp:lastPrinted>
  <dcterms:created xsi:type="dcterms:W3CDTF">2022-09-23T15:17:00Z</dcterms:created>
  <dcterms:modified xsi:type="dcterms:W3CDTF">2024-11-01T00:03:17Z</dcterms:modified>
</cp:coreProperties>
</file>