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59" r:id="rId13"/>
    <p:sldId id="257" r:id="rId14"/>
    <p:sldId id="258" r:id="rId15"/>
    <p:sldId id="260" r:id="rId16"/>
    <p:sldId id="261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4" autoAdjust="0"/>
  </p:normalViewPr>
  <p:slideViewPr>
    <p:cSldViewPr>
      <p:cViewPr varScale="1">
        <p:scale>
          <a:sx n="95" d="100"/>
          <a:sy n="95" d="100"/>
        </p:scale>
        <p:origin x="5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2A5D0-1E72-47E4-8DCE-0F30678E5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2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A153B-4244-43D9-84A7-9B6F3633D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1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FBB8F-A219-47AE-8A79-F8AE5A4ACB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49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196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6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881D3CF-320D-4BCE-B8B9-F0E9C85DD55F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8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6672A-78FA-425A-BD91-F8A417E53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8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1002F-A9A9-4EAE-89A6-9ABA441072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0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832BB-83C8-4C9E-A7C7-3F3E1F0BE7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1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E1B86-78F9-4354-859A-84FC701A2E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03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403C7-C77D-4D46-9F06-DDDCA339D7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6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4A803-CFF0-4431-8B88-5B373E45A2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8BDB-19FA-48B6-AEE0-2E9D879521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0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167F1-DD00-46E9-A14B-CD48FEA52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4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E6FD3-6BCF-47D0-A94F-935579816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12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551F0-8D09-4498-B89C-F33F46616D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77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287FE-C68F-42E8-BC88-FA31A69DB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7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9F2AC-D625-459A-BFE4-AA2875FFD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8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B484A-1C41-499F-A996-367AA4FCE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5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8B74-6141-4971-8315-3365FD906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6434A-9B01-4F0B-BF6D-71C868F32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1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55506-2856-4CB2-A2AD-926BB8BEE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8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D89B6-B08E-45D8-AE1B-FEEB8B1EA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3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6DFBE-C8C8-4E5F-9417-FB0A42691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7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fld id="{D9E09EE5-1053-4EB9-8F33-E57E7A1DB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0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5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95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95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A9547815-7580-4288-AC47-AAF58A836E16}" type="slidenum">
              <a:rPr lang="en-US">
                <a:solidFill>
                  <a:srgbClr val="000000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525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Dirofilaria</a:t>
            </a:r>
            <a:r>
              <a:rPr lang="en-US" i="1" dirty="0"/>
              <a:t> </a:t>
            </a:r>
            <a:r>
              <a:rPr lang="en-US" i="1" dirty="0" err="1"/>
              <a:t>immitis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438399"/>
            <a:ext cx="7772400" cy="36941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Life cycle &amp; </a:t>
            </a:r>
            <a:r>
              <a:rPr lang="en-US" dirty="0" smtClean="0"/>
              <a:t>pathology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3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 descr="Hammerberg_06_05Sept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427038"/>
            <a:ext cx="9145588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Hammerberg_03_05Sept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163" y="3175"/>
            <a:ext cx="55276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Hammerberg_01_05Sept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5" y="3175"/>
            <a:ext cx="5773738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Hammerberg_02_05Sept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488" y="0"/>
            <a:ext cx="5153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Hammerberg_04_05Sept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466725"/>
            <a:ext cx="9145588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Hammerberg_05_05Sept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00038"/>
            <a:ext cx="9139238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 descr="Hammerberg_14_05Sept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87313"/>
            <a:ext cx="9142412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 descr="Hammerberg_13_05Sept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409575"/>
            <a:ext cx="9145588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 descr="Hammerberg_12_05Sept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8"/>
            <a:ext cx="91440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 descr="Hammerberg_11_05Sept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455613"/>
            <a:ext cx="9145588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 descr="Hammerberg_10_05Sept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414338"/>
            <a:ext cx="9145588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 descr="Hammerberg_09_05Sept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300038"/>
            <a:ext cx="9140825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 descr="Hammerberg_08_05Sept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406400"/>
            <a:ext cx="9145588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Hammerberg_07_05Sept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8"/>
            <a:ext cx="9144000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ALBUM" val="TRUE"/>
  <p:tag name="VERSION" val="1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U:\Scanned Slides\Hammerberg\September 2008\Hammerberg_06_05Sept08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U:\Scanned Slides\Hammerberg\September 2008\Hammerberg_03_05Sept08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U:\Scanned Slides\Hammerberg\September 2008\Hammerberg_01_05Sept08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U:\Scanned Slides\Hammerberg\September 2008\Hammerberg_02_05Sept08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U:\Scanned Slides\Hammerberg\September 2008\Hammerberg_04_05Sept08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U:\Scanned Slides\Hammerberg\September 2008\Hammerberg_05_05Sept08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U:\Scanned Slides\Hammerberg\September 2008\Hammerberg_14_05Sept08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U:\Scanned Slides\Hammerberg\September 2008\Hammerberg_13_05Sept08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U:\Scanned Slides\Hammerberg\September 2008\Hammerberg_12_05Sept08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U:\Scanned Slides\Hammerberg\September 2008\Hammerberg_11_05Sept08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U:\Scanned Slides\Hammerberg\September 2008\Hammerberg_10_05Sept08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U:\Scanned Slides\Hammerberg\September 2008\Hammerberg_09_05Sept08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U:\Scanned Slides\Hammerberg\September 2008\Hammerberg_08_05Sept08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U:\Scanned Slides\Hammerberg\September 2008\Hammerberg_07_05Sept08.jpg"/>
</p:tagLst>
</file>

<file path=ppt/theme/theme1.xml><?xml version="1.0" encoding="utf-8"?>
<a:theme xmlns:a="http://schemas.openxmlformats.org/drawingml/2006/main" name="Theme1">
  <a:themeElements>
    <a:clrScheme name="VP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PG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P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</TotalTime>
  <Words>6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Tahoma</vt:lpstr>
      <vt:lpstr>Times New Roman</vt:lpstr>
      <vt:lpstr>Wingdings</vt:lpstr>
      <vt:lpstr>Theme1</vt:lpstr>
      <vt:lpstr>Blends</vt:lpstr>
      <vt:lpstr>Dirofilaria immitis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Hammerberg Images</dc:title>
  <dc:creator>PHP Department</dc:creator>
  <cp:lastModifiedBy>James R Flowers</cp:lastModifiedBy>
  <cp:revision>8</cp:revision>
  <dcterms:created xsi:type="dcterms:W3CDTF">2008-09-05T18:20:43Z</dcterms:created>
  <dcterms:modified xsi:type="dcterms:W3CDTF">2021-07-07T15:43:48Z</dcterms:modified>
</cp:coreProperties>
</file>